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70" r:id="rId7"/>
    <p:sldId id="273" r:id="rId8"/>
    <p:sldId id="271" r:id="rId9"/>
    <p:sldId id="272" r:id="rId10"/>
    <p:sldId id="269" r:id="rId11"/>
    <p:sldId id="284" r:id="rId12"/>
    <p:sldId id="286" r:id="rId13"/>
    <p:sldId id="285" r:id="rId14"/>
    <p:sldId id="283"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1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236" y="-432"/>
      </p:cViewPr>
      <p:guideLst>
        <p:guide orient="horz" pos="2160"/>
        <p:guide pos="2880"/>
      </p:guideLst>
    </p:cSldViewPr>
  </p:slideViewPr>
  <p:notesTextViewPr>
    <p:cViewPr>
      <p:scale>
        <a:sx n="1" d="1"/>
        <a:sy n="1" d="1"/>
      </p:scale>
      <p:origin x="0" y="0"/>
    </p:cViewPr>
  </p:notesText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24FD64-D692-44D4-AFFD-E322A8A48432}" type="datetimeFigureOut">
              <a:rPr lang="en-US" smtClean="0"/>
              <a:t>8/12/2015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52BE30-B22C-4EDC-AB4D-D233C72897B5}" type="slidenum">
              <a:rPr lang="en-US" smtClean="0"/>
              <a:t>‹#›</a:t>
            </a:fld>
            <a:endParaRPr lang="en-US"/>
          </a:p>
        </p:txBody>
      </p:sp>
    </p:spTree>
    <p:extLst>
      <p:ext uri="{BB962C8B-B14F-4D97-AF65-F5344CB8AC3E}">
        <p14:creationId xmlns:p14="http://schemas.microsoft.com/office/powerpoint/2010/main" val="1911364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1</a:t>
            </a:fld>
            <a:endParaRPr lang="en-US"/>
          </a:p>
        </p:txBody>
      </p:sp>
    </p:spTree>
    <p:extLst>
      <p:ext uri="{BB962C8B-B14F-4D97-AF65-F5344CB8AC3E}">
        <p14:creationId xmlns:p14="http://schemas.microsoft.com/office/powerpoint/2010/main" val="2906259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4</a:t>
            </a:fld>
            <a:endParaRPr lang="en-US"/>
          </a:p>
        </p:txBody>
      </p:sp>
    </p:spTree>
    <p:extLst>
      <p:ext uri="{BB962C8B-B14F-4D97-AF65-F5344CB8AC3E}">
        <p14:creationId xmlns:p14="http://schemas.microsoft.com/office/powerpoint/2010/main" val="352052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5</a:t>
            </a:fld>
            <a:endParaRPr lang="en-US"/>
          </a:p>
        </p:txBody>
      </p:sp>
    </p:spTree>
    <p:extLst>
      <p:ext uri="{BB962C8B-B14F-4D97-AF65-F5344CB8AC3E}">
        <p14:creationId xmlns:p14="http://schemas.microsoft.com/office/powerpoint/2010/main" val="3803342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6</a:t>
            </a:fld>
            <a:endParaRPr lang="en-US"/>
          </a:p>
        </p:txBody>
      </p:sp>
    </p:spTree>
    <p:extLst>
      <p:ext uri="{BB962C8B-B14F-4D97-AF65-F5344CB8AC3E}">
        <p14:creationId xmlns:p14="http://schemas.microsoft.com/office/powerpoint/2010/main" val="3803342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7</a:t>
            </a:fld>
            <a:endParaRPr lang="en-US"/>
          </a:p>
        </p:txBody>
      </p:sp>
    </p:spTree>
    <p:extLst>
      <p:ext uri="{BB962C8B-B14F-4D97-AF65-F5344CB8AC3E}">
        <p14:creationId xmlns:p14="http://schemas.microsoft.com/office/powerpoint/2010/main" val="380334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8</a:t>
            </a:fld>
            <a:endParaRPr lang="en-US"/>
          </a:p>
        </p:txBody>
      </p:sp>
    </p:spTree>
    <p:extLst>
      <p:ext uri="{BB962C8B-B14F-4D97-AF65-F5344CB8AC3E}">
        <p14:creationId xmlns:p14="http://schemas.microsoft.com/office/powerpoint/2010/main" val="3803342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9</a:t>
            </a:fld>
            <a:endParaRPr lang="en-US"/>
          </a:p>
        </p:txBody>
      </p:sp>
    </p:spTree>
    <p:extLst>
      <p:ext uri="{BB962C8B-B14F-4D97-AF65-F5344CB8AC3E}">
        <p14:creationId xmlns:p14="http://schemas.microsoft.com/office/powerpoint/2010/main" val="3803342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10</a:t>
            </a:fld>
            <a:endParaRPr lang="en-US"/>
          </a:p>
        </p:txBody>
      </p:sp>
    </p:spTree>
    <p:extLst>
      <p:ext uri="{BB962C8B-B14F-4D97-AF65-F5344CB8AC3E}">
        <p14:creationId xmlns:p14="http://schemas.microsoft.com/office/powerpoint/2010/main" val="796838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11</a:t>
            </a:fld>
            <a:endParaRPr lang="en-US"/>
          </a:p>
        </p:txBody>
      </p:sp>
    </p:spTree>
    <p:extLst>
      <p:ext uri="{BB962C8B-B14F-4D97-AF65-F5344CB8AC3E}">
        <p14:creationId xmlns:p14="http://schemas.microsoft.com/office/powerpoint/2010/main" val="79683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12</a:t>
            </a:fld>
            <a:endParaRPr lang="en-US"/>
          </a:p>
        </p:txBody>
      </p:sp>
    </p:spTree>
    <p:extLst>
      <p:ext uri="{BB962C8B-B14F-4D97-AF65-F5344CB8AC3E}">
        <p14:creationId xmlns:p14="http://schemas.microsoft.com/office/powerpoint/2010/main" val="796838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13</a:t>
            </a:fld>
            <a:endParaRPr lang="en-US"/>
          </a:p>
        </p:txBody>
      </p:sp>
    </p:spTree>
    <p:extLst>
      <p:ext uri="{BB962C8B-B14F-4D97-AF65-F5344CB8AC3E}">
        <p14:creationId xmlns:p14="http://schemas.microsoft.com/office/powerpoint/2010/main" val="796838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E30-B22C-4EDC-AB4D-D233C72897B5}" type="slidenum">
              <a:rPr lang="en-US" smtClean="0"/>
              <a:t>14</a:t>
            </a:fld>
            <a:endParaRPr lang="en-US"/>
          </a:p>
        </p:txBody>
      </p:sp>
    </p:spTree>
    <p:extLst>
      <p:ext uri="{BB962C8B-B14F-4D97-AF65-F5344CB8AC3E}">
        <p14:creationId xmlns:p14="http://schemas.microsoft.com/office/powerpoint/2010/main" val="796838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605363-BC76-450E-93A7-0BF08C999A02}"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3255110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605363-BC76-450E-93A7-0BF08C999A02}"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293471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605363-BC76-450E-93A7-0BF08C999A02}"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351068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605363-BC76-450E-93A7-0BF08C999A02}"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3246307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605363-BC76-450E-93A7-0BF08C999A02}" type="datetimeFigureOut">
              <a:rPr lang="en-US" smtClean="0"/>
              <a:t>8/12/2015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25004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605363-BC76-450E-93A7-0BF08C999A02}" type="datetimeFigureOut">
              <a:rPr lang="en-US" smtClean="0"/>
              <a:t>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193611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605363-BC76-450E-93A7-0BF08C999A02}" type="datetimeFigureOut">
              <a:rPr lang="en-US" smtClean="0"/>
              <a:t>8/12/2015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238690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605363-BC76-450E-93A7-0BF08C999A02}"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721078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605363-BC76-450E-93A7-0BF08C999A02}" type="datetimeFigureOut">
              <a:rPr lang="en-US" smtClean="0"/>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908480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605363-BC76-450E-93A7-0BF08C999A02}"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1246114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605363-BC76-450E-93A7-0BF08C999A02}" type="datetimeFigureOut">
              <a:rPr lang="en-US" smtClean="0"/>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40387-E2FF-4D73-A04C-05031CD38276}" type="slidenum">
              <a:rPr lang="en-US" smtClean="0"/>
              <a:t>‹#›</a:t>
            </a:fld>
            <a:endParaRPr lang="en-US"/>
          </a:p>
        </p:txBody>
      </p:sp>
    </p:spTree>
    <p:extLst>
      <p:ext uri="{BB962C8B-B14F-4D97-AF65-F5344CB8AC3E}">
        <p14:creationId xmlns:p14="http://schemas.microsoft.com/office/powerpoint/2010/main" val="4172976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over 3 (Insert Picture)">
    <p:spTree>
      <p:nvGrpSpPr>
        <p:cNvPr id="1" name=""/>
        <p:cNvGrpSpPr/>
        <p:nvPr/>
      </p:nvGrpSpPr>
      <p:grpSpPr>
        <a:xfrm>
          <a:off x="0" y="0"/>
          <a:ext cx="0" cy="0"/>
          <a:chOff x="0" y="0"/>
          <a:chExt cx="0" cy="0"/>
        </a:xfrm>
      </p:grpSpPr>
      <p:sp>
        <p:nvSpPr>
          <p:cNvPr id="5" name="AutoShape 4"/>
          <p:cNvSpPr>
            <a:spLocks noChangeAspect="1" noChangeArrowheads="1" noTextEdit="1"/>
          </p:cNvSpPr>
          <p:nvPr userDrawn="1"/>
        </p:nvSpPr>
        <p:spPr bwMode="auto">
          <a:xfrm>
            <a:off x="-4398" y="0"/>
            <a:ext cx="91410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AutoShape 5"/>
          <p:cNvSpPr>
            <a:spLocks noChangeAspect="1" noChangeArrowheads="1" noTextEdit="1"/>
          </p:cNvSpPr>
          <p:nvPr userDrawn="1"/>
        </p:nvSpPr>
        <p:spPr bwMode="auto">
          <a:xfrm>
            <a:off x="0" y="220664"/>
            <a:ext cx="8903561"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Text Placeholder 26"/>
          <p:cNvSpPr>
            <a:spLocks noGrp="1"/>
          </p:cNvSpPr>
          <p:nvPr>
            <p:ph type="body" sz="quarter" idx="10" hasCustomPrompt="1"/>
          </p:nvPr>
        </p:nvSpPr>
        <p:spPr>
          <a:xfrm>
            <a:off x="897662" y="642478"/>
            <a:ext cx="6542582" cy="344985"/>
          </a:xfrm>
          <a:prstGeom prst="rect">
            <a:avLst/>
          </a:prstGeom>
        </p:spPr>
        <p:txBody>
          <a:bodyPr lIns="0" tIns="0" rIns="0" bIns="0"/>
          <a:lstStyle>
            <a:lvl1pPr marL="0" indent="0">
              <a:buFontTx/>
              <a:buNone/>
              <a:defRPr kumimoji="0" lang="en-GB" sz="2233" b="1" i="0" u="none" strike="noStrike" kern="1200" cap="none" normalizeH="0" baseline="0" dirty="0">
                <a:ln>
                  <a:noFill/>
                </a:ln>
                <a:solidFill>
                  <a:schemeClr val="bg1"/>
                </a:solidFill>
                <a:effectLst/>
                <a:latin typeface="Verdana" pitchFamily="34" charset="0"/>
                <a:ea typeface="+mn-ea"/>
                <a:cs typeface="Arial" pitchFamily="34" charset="0"/>
              </a:defRPr>
            </a:lvl1pPr>
          </a:lstStyle>
          <a:p>
            <a:pPr lvl="0"/>
            <a:r>
              <a:rPr lang="en-US" dirty="0" smtClean="0"/>
              <a:t>HEADLINE GOES HERE</a:t>
            </a:r>
            <a:endParaRPr lang="en-GB" dirty="0"/>
          </a:p>
        </p:txBody>
      </p:sp>
      <p:sp>
        <p:nvSpPr>
          <p:cNvPr id="17" name="Text Placeholder 29"/>
          <p:cNvSpPr>
            <a:spLocks noGrp="1"/>
          </p:cNvSpPr>
          <p:nvPr>
            <p:ph type="body" sz="quarter" idx="11" hasCustomPrompt="1"/>
          </p:nvPr>
        </p:nvSpPr>
        <p:spPr>
          <a:xfrm>
            <a:off x="897662" y="971644"/>
            <a:ext cx="6542582" cy="312737"/>
          </a:xfrm>
          <a:prstGeom prst="rect">
            <a:avLst/>
          </a:prstGeom>
        </p:spPr>
        <p:txBody>
          <a:bodyPr lIns="0" tIns="0" rIns="0" bIns="0"/>
          <a:lstStyle>
            <a:lvl1pPr marL="0" indent="0">
              <a:buFontTx/>
              <a:buNone/>
              <a:defRPr kumimoji="0" lang="en-GB" sz="2044" b="0" i="0" u="none" strike="noStrike" kern="1200" cap="none" normalizeH="0" baseline="0" dirty="0">
                <a:ln>
                  <a:noFill/>
                </a:ln>
                <a:solidFill>
                  <a:schemeClr val="bg1"/>
                </a:solidFill>
                <a:effectLst/>
                <a:latin typeface="Verdana" pitchFamily="34" charset="0"/>
                <a:ea typeface="+mn-ea"/>
                <a:cs typeface="Arial" pitchFamily="34" charset="0"/>
              </a:defRPr>
            </a:lvl1pPr>
          </a:lstStyle>
          <a:p>
            <a:pPr lvl="0"/>
            <a:r>
              <a:rPr lang="en-US" dirty="0" err="1" smtClean="0"/>
              <a:t>Subheadline</a:t>
            </a:r>
            <a:r>
              <a:rPr lang="en-US" dirty="0" smtClean="0"/>
              <a:t> goes here</a:t>
            </a:r>
            <a:endParaRPr lang="en-GB" dirty="0"/>
          </a:p>
        </p:txBody>
      </p:sp>
      <p:sp>
        <p:nvSpPr>
          <p:cNvPr id="18" name="Text Placeholder 1023"/>
          <p:cNvSpPr>
            <a:spLocks noGrp="1"/>
          </p:cNvSpPr>
          <p:nvPr>
            <p:ph type="body" sz="quarter" idx="12" hasCustomPrompt="1"/>
          </p:nvPr>
        </p:nvSpPr>
        <p:spPr>
          <a:xfrm>
            <a:off x="897663" y="1436837"/>
            <a:ext cx="3569928" cy="166687"/>
          </a:xfrm>
          <a:prstGeom prst="rect">
            <a:avLst/>
          </a:prstGeom>
        </p:spPr>
        <p:txBody>
          <a:bodyPr lIns="0" tIns="0" rIns="0" bIns="0"/>
          <a:lstStyle>
            <a:lvl1pPr marL="0" indent="0">
              <a:buFontTx/>
              <a:buNone/>
              <a:defRPr kumimoji="0" lang="en-GB" sz="1150" b="0" i="0" u="none" strike="noStrike" kern="1200" cap="none" normalizeH="0" baseline="0" dirty="0">
                <a:ln>
                  <a:noFill/>
                </a:ln>
                <a:solidFill>
                  <a:schemeClr val="bg1"/>
                </a:solidFill>
                <a:effectLst/>
                <a:latin typeface="Verdana" pitchFamily="34" charset="0"/>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t>Date Month Year</a:t>
            </a:r>
            <a:endParaRPr lang="en-GB" dirty="0"/>
          </a:p>
        </p:txBody>
      </p:sp>
    </p:spTree>
    <p:extLst>
      <p:ext uri="{BB962C8B-B14F-4D97-AF65-F5344CB8AC3E}">
        <p14:creationId xmlns:p14="http://schemas.microsoft.com/office/powerpoint/2010/main" val="250669343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ver 4 (Dark)">
    <p:spTree>
      <p:nvGrpSpPr>
        <p:cNvPr id="1" name=""/>
        <p:cNvGrpSpPr/>
        <p:nvPr/>
      </p:nvGrpSpPr>
      <p:grpSpPr>
        <a:xfrm>
          <a:off x="0" y="0"/>
          <a:ext cx="0" cy="0"/>
          <a:chOff x="0" y="0"/>
          <a:chExt cx="0" cy="0"/>
        </a:xfrm>
      </p:grpSpPr>
      <p:sp>
        <p:nvSpPr>
          <p:cNvPr id="5" name="AutoShape 4"/>
          <p:cNvSpPr>
            <a:spLocks noChangeAspect="1" noChangeArrowheads="1" noTextEdit="1"/>
          </p:cNvSpPr>
          <p:nvPr userDrawn="1"/>
        </p:nvSpPr>
        <p:spPr bwMode="auto">
          <a:xfrm>
            <a:off x="-4398" y="0"/>
            <a:ext cx="9141068" cy="6858000"/>
          </a:xfrm>
          <a:prstGeom prst="rect">
            <a:avLst/>
          </a:prstGeom>
          <a:solidFill>
            <a:srgbClr val="4E4E4E"/>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AutoShape 5"/>
          <p:cNvSpPr>
            <a:spLocks noChangeAspect="1" noChangeArrowheads="1" noTextEdit="1"/>
          </p:cNvSpPr>
          <p:nvPr userDrawn="1"/>
        </p:nvSpPr>
        <p:spPr bwMode="auto">
          <a:xfrm>
            <a:off x="0" y="220664"/>
            <a:ext cx="8903561"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7"/>
          <p:cNvSpPr>
            <a:spLocks/>
          </p:cNvSpPr>
          <p:nvPr userDrawn="1"/>
        </p:nvSpPr>
        <p:spPr bwMode="auto">
          <a:xfrm>
            <a:off x="0" y="217491"/>
            <a:ext cx="7606962" cy="1668269"/>
          </a:xfrm>
          <a:custGeom>
            <a:avLst/>
            <a:gdLst>
              <a:gd name="T0" fmla="*/ 2560 w 2571"/>
              <a:gd name="T1" fmla="*/ 0 h 521"/>
              <a:gd name="T2" fmla="*/ 0 w 2571"/>
              <a:gd name="T3" fmla="*/ 0 h 521"/>
              <a:gd name="T4" fmla="*/ 0 w 2571"/>
              <a:gd name="T5" fmla="*/ 520 h 521"/>
              <a:gd name="T6" fmla="*/ 1988 w 2571"/>
              <a:gd name="T7" fmla="*/ 521 h 521"/>
              <a:gd name="T8" fmla="*/ 2560 w 2571"/>
              <a:gd name="T9" fmla="*/ 90 h 521"/>
              <a:gd name="T10" fmla="*/ 2571 w 2571"/>
              <a:gd name="T11" fmla="*/ 0 h 521"/>
              <a:gd name="T12" fmla="*/ 2560 w 2571"/>
              <a:gd name="T13" fmla="*/ 0 h 521"/>
            </a:gdLst>
            <a:ahLst/>
            <a:cxnLst>
              <a:cxn ang="0">
                <a:pos x="T0" y="T1"/>
              </a:cxn>
              <a:cxn ang="0">
                <a:pos x="T2" y="T3"/>
              </a:cxn>
              <a:cxn ang="0">
                <a:pos x="T4" y="T5"/>
              </a:cxn>
              <a:cxn ang="0">
                <a:pos x="T6" y="T7"/>
              </a:cxn>
              <a:cxn ang="0">
                <a:pos x="T8" y="T9"/>
              </a:cxn>
              <a:cxn ang="0">
                <a:pos x="T10" y="T11"/>
              </a:cxn>
              <a:cxn ang="0">
                <a:pos x="T12" y="T13"/>
              </a:cxn>
            </a:cxnLst>
            <a:rect l="0" t="0" r="r" b="b"/>
            <a:pathLst>
              <a:path w="2571" h="521">
                <a:moveTo>
                  <a:pt x="2560" y="0"/>
                </a:moveTo>
                <a:cubicBezTo>
                  <a:pt x="0" y="0"/>
                  <a:pt x="0" y="0"/>
                  <a:pt x="0" y="0"/>
                </a:cubicBezTo>
                <a:cubicBezTo>
                  <a:pt x="0" y="520"/>
                  <a:pt x="0" y="520"/>
                  <a:pt x="0" y="520"/>
                </a:cubicBezTo>
                <a:cubicBezTo>
                  <a:pt x="1988" y="521"/>
                  <a:pt x="1988" y="521"/>
                  <a:pt x="1988" y="521"/>
                </a:cubicBezTo>
                <a:cubicBezTo>
                  <a:pt x="2252" y="521"/>
                  <a:pt x="2494" y="484"/>
                  <a:pt x="2560" y="90"/>
                </a:cubicBezTo>
                <a:cubicBezTo>
                  <a:pt x="2560" y="90"/>
                  <a:pt x="2570" y="28"/>
                  <a:pt x="2571" y="0"/>
                </a:cubicBezTo>
                <a:lnTo>
                  <a:pt x="2560" y="0"/>
                </a:lnTo>
                <a:close/>
              </a:path>
            </a:pathLst>
          </a:custGeom>
          <a:solidFill>
            <a:srgbClr val="D51B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6"/>
          <p:cNvSpPr>
            <a:spLocks/>
          </p:cNvSpPr>
          <p:nvPr userDrawn="1"/>
        </p:nvSpPr>
        <p:spPr bwMode="auto">
          <a:xfrm>
            <a:off x="-7331" y="0"/>
            <a:ext cx="9144000" cy="6858000"/>
          </a:xfrm>
          <a:custGeom>
            <a:avLst/>
            <a:gdLst>
              <a:gd name="T0" fmla="*/ 0 w 3118"/>
              <a:gd name="T1" fmla="*/ 0 h 2160"/>
              <a:gd name="T2" fmla="*/ 0 w 3118"/>
              <a:gd name="T3" fmla="*/ 68 h 2160"/>
              <a:gd name="T4" fmla="*/ 2930 w 3118"/>
              <a:gd name="T5" fmla="*/ 68 h 2160"/>
              <a:gd name="T6" fmla="*/ 3045 w 3118"/>
              <a:gd name="T7" fmla="*/ 183 h 2160"/>
              <a:gd name="T8" fmla="*/ 3045 w 3118"/>
              <a:gd name="T9" fmla="*/ 1976 h 2160"/>
              <a:gd name="T10" fmla="*/ 2930 w 3118"/>
              <a:gd name="T11" fmla="*/ 2091 h 2160"/>
              <a:gd name="T12" fmla="*/ 0 w 3118"/>
              <a:gd name="T13" fmla="*/ 2091 h 2160"/>
              <a:gd name="T14" fmla="*/ 0 w 3118"/>
              <a:gd name="T15" fmla="*/ 2160 h 2160"/>
              <a:gd name="T16" fmla="*/ 3118 w 3118"/>
              <a:gd name="T17" fmla="*/ 2160 h 2160"/>
              <a:gd name="T18" fmla="*/ 3118 w 3118"/>
              <a:gd name="T19" fmla="*/ 0 h 2160"/>
              <a:gd name="T20" fmla="*/ 0 w 3118"/>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8" h="2160">
                <a:moveTo>
                  <a:pt x="0" y="0"/>
                </a:moveTo>
                <a:cubicBezTo>
                  <a:pt x="0" y="68"/>
                  <a:pt x="0" y="68"/>
                  <a:pt x="0" y="68"/>
                </a:cubicBezTo>
                <a:cubicBezTo>
                  <a:pt x="2930" y="68"/>
                  <a:pt x="2930" y="68"/>
                  <a:pt x="2930" y="68"/>
                </a:cubicBezTo>
                <a:cubicBezTo>
                  <a:pt x="2994" y="68"/>
                  <a:pt x="3045" y="120"/>
                  <a:pt x="3045" y="183"/>
                </a:cubicBezTo>
                <a:cubicBezTo>
                  <a:pt x="3045" y="1976"/>
                  <a:pt x="3045" y="1976"/>
                  <a:pt x="3045" y="1976"/>
                </a:cubicBezTo>
                <a:cubicBezTo>
                  <a:pt x="3045" y="2040"/>
                  <a:pt x="2994" y="2091"/>
                  <a:pt x="2930" y="2091"/>
                </a:cubicBezTo>
                <a:cubicBezTo>
                  <a:pt x="0" y="2091"/>
                  <a:pt x="0" y="2091"/>
                  <a:pt x="0" y="2091"/>
                </a:cubicBezTo>
                <a:cubicBezTo>
                  <a:pt x="0" y="2160"/>
                  <a:pt x="0" y="2160"/>
                  <a:pt x="0" y="2160"/>
                </a:cubicBezTo>
                <a:cubicBezTo>
                  <a:pt x="3118" y="2160"/>
                  <a:pt x="3118" y="2160"/>
                  <a:pt x="3118" y="2160"/>
                </a:cubicBezTo>
                <a:cubicBezTo>
                  <a:pt x="3118" y="0"/>
                  <a:pt x="3118" y="0"/>
                  <a:pt x="3118"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6" name="Freeform 26"/>
          <p:cNvSpPr>
            <a:spLocks/>
          </p:cNvSpPr>
          <p:nvPr userDrawn="1"/>
        </p:nvSpPr>
        <p:spPr bwMode="auto">
          <a:xfrm>
            <a:off x="5091730" y="5867485"/>
            <a:ext cx="3876339" cy="861716"/>
          </a:xfrm>
          <a:custGeom>
            <a:avLst/>
            <a:gdLst>
              <a:gd name="T0" fmla="*/ 6 w 1326"/>
              <a:gd name="T1" fmla="*/ 272 h 272"/>
              <a:gd name="T2" fmla="*/ 1326 w 1326"/>
              <a:gd name="T3" fmla="*/ 272 h 272"/>
              <a:gd name="T4" fmla="*/ 1326 w 1326"/>
              <a:gd name="T5" fmla="*/ 0 h 272"/>
              <a:gd name="T6" fmla="*/ 304 w 1326"/>
              <a:gd name="T7" fmla="*/ 0 h 272"/>
              <a:gd name="T8" fmla="*/ 6 w 1326"/>
              <a:gd name="T9" fmla="*/ 225 h 272"/>
              <a:gd name="T10" fmla="*/ 0 w 1326"/>
              <a:gd name="T11" fmla="*/ 272 h 272"/>
              <a:gd name="T12" fmla="*/ 6 w 1326"/>
              <a:gd name="T13" fmla="*/ 272 h 272"/>
            </a:gdLst>
            <a:ahLst/>
            <a:cxnLst>
              <a:cxn ang="0">
                <a:pos x="T0" y="T1"/>
              </a:cxn>
              <a:cxn ang="0">
                <a:pos x="T2" y="T3"/>
              </a:cxn>
              <a:cxn ang="0">
                <a:pos x="T4" y="T5"/>
              </a:cxn>
              <a:cxn ang="0">
                <a:pos x="T6" y="T7"/>
              </a:cxn>
              <a:cxn ang="0">
                <a:pos x="T8" y="T9"/>
              </a:cxn>
              <a:cxn ang="0">
                <a:pos x="T10" y="T11"/>
              </a:cxn>
              <a:cxn ang="0">
                <a:pos x="T12" y="T13"/>
              </a:cxn>
            </a:cxnLst>
            <a:rect l="0" t="0" r="r" b="b"/>
            <a:pathLst>
              <a:path w="1326" h="272">
                <a:moveTo>
                  <a:pt x="6" y="272"/>
                </a:moveTo>
                <a:cubicBezTo>
                  <a:pt x="1326" y="272"/>
                  <a:pt x="1326" y="272"/>
                  <a:pt x="1326" y="272"/>
                </a:cubicBezTo>
                <a:cubicBezTo>
                  <a:pt x="1326" y="0"/>
                  <a:pt x="1326" y="0"/>
                  <a:pt x="1326" y="0"/>
                </a:cubicBezTo>
                <a:cubicBezTo>
                  <a:pt x="304" y="0"/>
                  <a:pt x="304" y="0"/>
                  <a:pt x="304" y="0"/>
                </a:cubicBezTo>
                <a:cubicBezTo>
                  <a:pt x="167" y="0"/>
                  <a:pt x="40" y="19"/>
                  <a:pt x="6" y="225"/>
                </a:cubicBezTo>
                <a:cubicBezTo>
                  <a:pt x="6" y="225"/>
                  <a:pt x="1" y="257"/>
                  <a:pt x="0" y="272"/>
                </a:cubicBezTo>
                <a:lnTo>
                  <a:pt x="6" y="2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Text Placeholder 26"/>
          <p:cNvSpPr>
            <a:spLocks noGrp="1"/>
          </p:cNvSpPr>
          <p:nvPr>
            <p:ph type="body" sz="quarter" idx="10" hasCustomPrompt="1"/>
          </p:nvPr>
        </p:nvSpPr>
        <p:spPr>
          <a:xfrm>
            <a:off x="897662" y="642478"/>
            <a:ext cx="6542582" cy="344985"/>
          </a:xfrm>
          <a:prstGeom prst="rect">
            <a:avLst/>
          </a:prstGeom>
        </p:spPr>
        <p:txBody>
          <a:bodyPr lIns="0" tIns="0" rIns="0" bIns="0"/>
          <a:lstStyle>
            <a:lvl1pPr marL="0" indent="0">
              <a:buFontTx/>
              <a:buNone/>
              <a:defRPr kumimoji="0" lang="en-GB" sz="2233" b="1" i="0" u="none" strike="noStrike" kern="1200" cap="none" normalizeH="0" baseline="0" dirty="0">
                <a:ln>
                  <a:noFill/>
                </a:ln>
                <a:solidFill>
                  <a:schemeClr val="bg1"/>
                </a:solidFill>
                <a:effectLst/>
                <a:latin typeface="Verdana" pitchFamily="34" charset="0"/>
                <a:ea typeface="+mn-ea"/>
                <a:cs typeface="Arial" pitchFamily="34" charset="0"/>
              </a:defRPr>
            </a:lvl1pPr>
          </a:lstStyle>
          <a:p>
            <a:pPr lvl="0"/>
            <a:r>
              <a:rPr lang="en-US" dirty="0" smtClean="0"/>
              <a:t>HEADLINE GOES HERE</a:t>
            </a:r>
            <a:endParaRPr lang="en-GB" dirty="0"/>
          </a:p>
        </p:txBody>
      </p:sp>
      <p:sp>
        <p:nvSpPr>
          <p:cNvPr id="19" name="Text Placeholder 29"/>
          <p:cNvSpPr>
            <a:spLocks noGrp="1"/>
          </p:cNvSpPr>
          <p:nvPr>
            <p:ph type="body" sz="quarter" idx="11" hasCustomPrompt="1"/>
          </p:nvPr>
        </p:nvSpPr>
        <p:spPr>
          <a:xfrm>
            <a:off x="897662" y="971644"/>
            <a:ext cx="6542582" cy="312737"/>
          </a:xfrm>
          <a:prstGeom prst="rect">
            <a:avLst/>
          </a:prstGeom>
        </p:spPr>
        <p:txBody>
          <a:bodyPr lIns="0" tIns="0" rIns="0" bIns="0"/>
          <a:lstStyle>
            <a:lvl1pPr marL="0" indent="0">
              <a:buFontTx/>
              <a:buNone/>
              <a:defRPr kumimoji="0" lang="en-GB" sz="2044" b="0" i="0" u="none" strike="noStrike" kern="1200" cap="none" normalizeH="0" baseline="0" dirty="0">
                <a:ln>
                  <a:noFill/>
                </a:ln>
                <a:solidFill>
                  <a:schemeClr val="bg1"/>
                </a:solidFill>
                <a:effectLst/>
                <a:latin typeface="Verdana" pitchFamily="34" charset="0"/>
                <a:ea typeface="+mn-ea"/>
                <a:cs typeface="Arial" pitchFamily="34" charset="0"/>
              </a:defRPr>
            </a:lvl1pPr>
          </a:lstStyle>
          <a:p>
            <a:pPr lvl="0"/>
            <a:r>
              <a:rPr lang="en-US" dirty="0" err="1" smtClean="0"/>
              <a:t>Subheadline</a:t>
            </a:r>
            <a:r>
              <a:rPr lang="en-US" dirty="0" smtClean="0"/>
              <a:t> goes here</a:t>
            </a:r>
            <a:endParaRPr lang="en-GB" dirty="0"/>
          </a:p>
        </p:txBody>
      </p:sp>
      <p:sp>
        <p:nvSpPr>
          <p:cNvPr id="20" name="Text Placeholder 1023"/>
          <p:cNvSpPr>
            <a:spLocks noGrp="1"/>
          </p:cNvSpPr>
          <p:nvPr>
            <p:ph type="body" sz="quarter" idx="12" hasCustomPrompt="1"/>
          </p:nvPr>
        </p:nvSpPr>
        <p:spPr>
          <a:xfrm>
            <a:off x="897663" y="1436837"/>
            <a:ext cx="3569928" cy="166687"/>
          </a:xfrm>
          <a:prstGeom prst="rect">
            <a:avLst/>
          </a:prstGeom>
        </p:spPr>
        <p:txBody>
          <a:bodyPr lIns="0" tIns="0" rIns="0" bIns="0"/>
          <a:lstStyle>
            <a:lvl1pPr marL="0" indent="0">
              <a:buFontTx/>
              <a:buNone/>
              <a:defRPr kumimoji="0" lang="en-GB" sz="1150" b="0" i="0" u="none" strike="noStrike" kern="1200" cap="none" normalizeH="0" baseline="0" dirty="0">
                <a:ln>
                  <a:noFill/>
                </a:ln>
                <a:solidFill>
                  <a:schemeClr val="bg1"/>
                </a:solidFill>
                <a:effectLst/>
                <a:latin typeface="Verdana" pitchFamily="34" charset="0"/>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t>Date Month Year</a:t>
            </a:r>
            <a:endParaRPr lang="en-GB" dirty="0"/>
          </a:p>
        </p:txBody>
      </p:sp>
    </p:spTree>
    <p:extLst>
      <p:ext uri="{BB962C8B-B14F-4D97-AF65-F5344CB8AC3E}">
        <p14:creationId xmlns:p14="http://schemas.microsoft.com/office/powerpoint/2010/main" val="278533106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over 4 (Light)">
    <p:spTree>
      <p:nvGrpSpPr>
        <p:cNvPr id="1" name=""/>
        <p:cNvGrpSpPr/>
        <p:nvPr/>
      </p:nvGrpSpPr>
      <p:grpSpPr>
        <a:xfrm>
          <a:off x="0" y="0"/>
          <a:ext cx="0" cy="0"/>
          <a:chOff x="0" y="0"/>
          <a:chExt cx="0" cy="0"/>
        </a:xfrm>
      </p:grpSpPr>
      <p:sp>
        <p:nvSpPr>
          <p:cNvPr id="5" name="AutoShape 4"/>
          <p:cNvSpPr>
            <a:spLocks noChangeAspect="1" noChangeArrowheads="1" noTextEdit="1"/>
          </p:cNvSpPr>
          <p:nvPr userDrawn="1"/>
        </p:nvSpPr>
        <p:spPr bwMode="auto">
          <a:xfrm>
            <a:off x="-4398" y="0"/>
            <a:ext cx="9141068" cy="6858000"/>
          </a:xfrm>
          <a:prstGeom prst="rect">
            <a:avLst/>
          </a:prstGeom>
          <a:solidFill>
            <a:srgbClr val="DEDEDE"/>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AutoShape 5"/>
          <p:cNvSpPr>
            <a:spLocks noChangeAspect="1" noChangeArrowheads="1" noTextEdit="1"/>
          </p:cNvSpPr>
          <p:nvPr userDrawn="1"/>
        </p:nvSpPr>
        <p:spPr bwMode="auto">
          <a:xfrm>
            <a:off x="0" y="220664"/>
            <a:ext cx="8903561"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7"/>
          <p:cNvSpPr>
            <a:spLocks/>
          </p:cNvSpPr>
          <p:nvPr userDrawn="1"/>
        </p:nvSpPr>
        <p:spPr bwMode="auto">
          <a:xfrm>
            <a:off x="0" y="217491"/>
            <a:ext cx="7606962" cy="1668269"/>
          </a:xfrm>
          <a:custGeom>
            <a:avLst/>
            <a:gdLst>
              <a:gd name="T0" fmla="*/ 2560 w 2571"/>
              <a:gd name="T1" fmla="*/ 0 h 521"/>
              <a:gd name="T2" fmla="*/ 0 w 2571"/>
              <a:gd name="T3" fmla="*/ 0 h 521"/>
              <a:gd name="T4" fmla="*/ 0 w 2571"/>
              <a:gd name="T5" fmla="*/ 520 h 521"/>
              <a:gd name="T6" fmla="*/ 1988 w 2571"/>
              <a:gd name="T7" fmla="*/ 521 h 521"/>
              <a:gd name="T8" fmla="*/ 2560 w 2571"/>
              <a:gd name="T9" fmla="*/ 90 h 521"/>
              <a:gd name="T10" fmla="*/ 2571 w 2571"/>
              <a:gd name="T11" fmla="*/ 0 h 521"/>
              <a:gd name="T12" fmla="*/ 2560 w 2571"/>
              <a:gd name="T13" fmla="*/ 0 h 521"/>
            </a:gdLst>
            <a:ahLst/>
            <a:cxnLst>
              <a:cxn ang="0">
                <a:pos x="T0" y="T1"/>
              </a:cxn>
              <a:cxn ang="0">
                <a:pos x="T2" y="T3"/>
              </a:cxn>
              <a:cxn ang="0">
                <a:pos x="T4" y="T5"/>
              </a:cxn>
              <a:cxn ang="0">
                <a:pos x="T6" y="T7"/>
              </a:cxn>
              <a:cxn ang="0">
                <a:pos x="T8" y="T9"/>
              </a:cxn>
              <a:cxn ang="0">
                <a:pos x="T10" y="T11"/>
              </a:cxn>
              <a:cxn ang="0">
                <a:pos x="T12" y="T13"/>
              </a:cxn>
            </a:cxnLst>
            <a:rect l="0" t="0" r="r" b="b"/>
            <a:pathLst>
              <a:path w="2571" h="521">
                <a:moveTo>
                  <a:pt x="2560" y="0"/>
                </a:moveTo>
                <a:cubicBezTo>
                  <a:pt x="0" y="0"/>
                  <a:pt x="0" y="0"/>
                  <a:pt x="0" y="0"/>
                </a:cubicBezTo>
                <a:cubicBezTo>
                  <a:pt x="0" y="520"/>
                  <a:pt x="0" y="520"/>
                  <a:pt x="0" y="520"/>
                </a:cubicBezTo>
                <a:cubicBezTo>
                  <a:pt x="1988" y="521"/>
                  <a:pt x="1988" y="521"/>
                  <a:pt x="1988" y="521"/>
                </a:cubicBezTo>
                <a:cubicBezTo>
                  <a:pt x="2252" y="521"/>
                  <a:pt x="2494" y="484"/>
                  <a:pt x="2560" y="90"/>
                </a:cubicBezTo>
                <a:cubicBezTo>
                  <a:pt x="2560" y="90"/>
                  <a:pt x="2570" y="28"/>
                  <a:pt x="2571" y="0"/>
                </a:cubicBezTo>
                <a:lnTo>
                  <a:pt x="2560" y="0"/>
                </a:lnTo>
                <a:close/>
              </a:path>
            </a:pathLst>
          </a:custGeom>
          <a:solidFill>
            <a:srgbClr val="D51B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6"/>
          <p:cNvSpPr>
            <a:spLocks/>
          </p:cNvSpPr>
          <p:nvPr userDrawn="1"/>
        </p:nvSpPr>
        <p:spPr bwMode="auto">
          <a:xfrm>
            <a:off x="-7331" y="0"/>
            <a:ext cx="9144000" cy="6858000"/>
          </a:xfrm>
          <a:custGeom>
            <a:avLst/>
            <a:gdLst>
              <a:gd name="T0" fmla="*/ 0 w 3118"/>
              <a:gd name="T1" fmla="*/ 0 h 2160"/>
              <a:gd name="T2" fmla="*/ 0 w 3118"/>
              <a:gd name="T3" fmla="*/ 68 h 2160"/>
              <a:gd name="T4" fmla="*/ 2930 w 3118"/>
              <a:gd name="T5" fmla="*/ 68 h 2160"/>
              <a:gd name="T6" fmla="*/ 3045 w 3118"/>
              <a:gd name="T7" fmla="*/ 183 h 2160"/>
              <a:gd name="T8" fmla="*/ 3045 w 3118"/>
              <a:gd name="T9" fmla="*/ 1976 h 2160"/>
              <a:gd name="T10" fmla="*/ 2930 w 3118"/>
              <a:gd name="T11" fmla="*/ 2091 h 2160"/>
              <a:gd name="T12" fmla="*/ 0 w 3118"/>
              <a:gd name="T13" fmla="*/ 2091 h 2160"/>
              <a:gd name="T14" fmla="*/ 0 w 3118"/>
              <a:gd name="T15" fmla="*/ 2160 h 2160"/>
              <a:gd name="T16" fmla="*/ 3118 w 3118"/>
              <a:gd name="T17" fmla="*/ 2160 h 2160"/>
              <a:gd name="T18" fmla="*/ 3118 w 3118"/>
              <a:gd name="T19" fmla="*/ 0 h 2160"/>
              <a:gd name="T20" fmla="*/ 0 w 3118"/>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8" h="2160">
                <a:moveTo>
                  <a:pt x="0" y="0"/>
                </a:moveTo>
                <a:cubicBezTo>
                  <a:pt x="0" y="68"/>
                  <a:pt x="0" y="68"/>
                  <a:pt x="0" y="68"/>
                </a:cubicBezTo>
                <a:cubicBezTo>
                  <a:pt x="2930" y="68"/>
                  <a:pt x="2930" y="68"/>
                  <a:pt x="2930" y="68"/>
                </a:cubicBezTo>
                <a:cubicBezTo>
                  <a:pt x="2994" y="68"/>
                  <a:pt x="3045" y="120"/>
                  <a:pt x="3045" y="183"/>
                </a:cubicBezTo>
                <a:cubicBezTo>
                  <a:pt x="3045" y="1976"/>
                  <a:pt x="3045" y="1976"/>
                  <a:pt x="3045" y="1976"/>
                </a:cubicBezTo>
                <a:cubicBezTo>
                  <a:pt x="3045" y="2040"/>
                  <a:pt x="2994" y="2091"/>
                  <a:pt x="2930" y="2091"/>
                </a:cubicBezTo>
                <a:cubicBezTo>
                  <a:pt x="0" y="2091"/>
                  <a:pt x="0" y="2091"/>
                  <a:pt x="0" y="2091"/>
                </a:cubicBezTo>
                <a:cubicBezTo>
                  <a:pt x="0" y="2160"/>
                  <a:pt x="0" y="2160"/>
                  <a:pt x="0" y="2160"/>
                </a:cubicBezTo>
                <a:cubicBezTo>
                  <a:pt x="3118" y="2160"/>
                  <a:pt x="3118" y="2160"/>
                  <a:pt x="3118" y="2160"/>
                </a:cubicBezTo>
                <a:cubicBezTo>
                  <a:pt x="3118" y="0"/>
                  <a:pt x="3118" y="0"/>
                  <a:pt x="3118"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6" name="Freeform 26"/>
          <p:cNvSpPr>
            <a:spLocks/>
          </p:cNvSpPr>
          <p:nvPr userDrawn="1"/>
        </p:nvSpPr>
        <p:spPr bwMode="auto">
          <a:xfrm>
            <a:off x="5091730" y="5867485"/>
            <a:ext cx="3876339" cy="861716"/>
          </a:xfrm>
          <a:custGeom>
            <a:avLst/>
            <a:gdLst>
              <a:gd name="T0" fmla="*/ 6 w 1326"/>
              <a:gd name="T1" fmla="*/ 272 h 272"/>
              <a:gd name="T2" fmla="*/ 1326 w 1326"/>
              <a:gd name="T3" fmla="*/ 272 h 272"/>
              <a:gd name="T4" fmla="*/ 1326 w 1326"/>
              <a:gd name="T5" fmla="*/ 0 h 272"/>
              <a:gd name="T6" fmla="*/ 304 w 1326"/>
              <a:gd name="T7" fmla="*/ 0 h 272"/>
              <a:gd name="T8" fmla="*/ 6 w 1326"/>
              <a:gd name="T9" fmla="*/ 225 h 272"/>
              <a:gd name="T10" fmla="*/ 0 w 1326"/>
              <a:gd name="T11" fmla="*/ 272 h 272"/>
              <a:gd name="T12" fmla="*/ 6 w 1326"/>
              <a:gd name="T13" fmla="*/ 272 h 272"/>
            </a:gdLst>
            <a:ahLst/>
            <a:cxnLst>
              <a:cxn ang="0">
                <a:pos x="T0" y="T1"/>
              </a:cxn>
              <a:cxn ang="0">
                <a:pos x="T2" y="T3"/>
              </a:cxn>
              <a:cxn ang="0">
                <a:pos x="T4" y="T5"/>
              </a:cxn>
              <a:cxn ang="0">
                <a:pos x="T6" y="T7"/>
              </a:cxn>
              <a:cxn ang="0">
                <a:pos x="T8" y="T9"/>
              </a:cxn>
              <a:cxn ang="0">
                <a:pos x="T10" y="T11"/>
              </a:cxn>
              <a:cxn ang="0">
                <a:pos x="T12" y="T13"/>
              </a:cxn>
            </a:cxnLst>
            <a:rect l="0" t="0" r="r" b="b"/>
            <a:pathLst>
              <a:path w="1326" h="272">
                <a:moveTo>
                  <a:pt x="6" y="272"/>
                </a:moveTo>
                <a:cubicBezTo>
                  <a:pt x="1326" y="272"/>
                  <a:pt x="1326" y="272"/>
                  <a:pt x="1326" y="272"/>
                </a:cubicBezTo>
                <a:cubicBezTo>
                  <a:pt x="1326" y="0"/>
                  <a:pt x="1326" y="0"/>
                  <a:pt x="1326" y="0"/>
                </a:cubicBezTo>
                <a:cubicBezTo>
                  <a:pt x="304" y="0"/>
                  <a:pt x="304" y="0"/>
                  <a:pt x="304" y="0"/>
                </a:cubicBezTo>
                <a:cubicBezTo>
                  <a:pt x="167" y="0"/>
                  <a:pt x="40" y="19"/>
                  <a:pt x="6" y="225"/>
                </a:cubicBezTo>
                <a:cubicBezTo>
                  <a:pt x="6" y="225"/>
                  <a:pt x="1" y="257"/>
                  <a:pt x="0" y="272"/>
                </a:cubicBezTo>
                <a:lnTo>
                  <a:pt x="6" y="2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Text Placeholder 26"/>
          <p:cNvSpPr>
            <a:spLocks noGrp="1"/>
          </p:cNvSpPr>
          <p:nvPr>
            <p:ph type="body" sz="quarter" idx="10" hasCustomPrompt="1"/>
          </p:nvPr>
        </p:nvSpPr>
        <p:spPr>
          <a:xfrm>
            <a:off x="897662" y="642478"/>
            <a:ext cx="6542582" cy="344985"/>
          </a:xfrm>
          <a:prstGeom prst="rect">
            <a:avLst/>
          </a:prstGeom>
        </p:spPr>
        <p:txBody>
          <a:bodyPr lIns="0" tIns="0" rIns="0" bIns="0"/>
          <a:lstStyle>
            <a:lvl1pPr marL="0" indent="0">
              <a:buFontTx/>
              <a:buNone/>
              <a:defRPr kumimoji="0" lang="en-GB" sz="2233" b="1" i="0" u="none" strike="noStrike" kern="1200" cap="none" normalizeH="0" baseline="0" dirty="0">
                <a:ln>
                  <a:noFill/>
                </a:ln>
                <a:solidFill>
                  <a:schemeClr val="bg1"/>
                </a:solidFill>
                <a:effectLst/>
                <a:latin typeface="Verdana" pitchFamily="34" charset="0"/>
                <a:ea typeface="+mn-ea"/>
                <a:cs typeface="Arial" pitchFamily="34" charset="0"/>
              </a:defRPr>
            </a:lvl1pPr>
          </a:lstStyle>
          <a:p>
            <a:pPr lvl="0"/>
            <a:r>
              <a:rPr lang="en-US" dirty="0" smtClean="0"/>
              <a:t>HEADLINE GOES HERE</a:t>
            </a:r>
            <a:endParaRPr lang="en-GB" dirty="0"/>
          </a:p>
        </p:txBody>
      </p:sp>
      <p:sp>
        <p:nvSpPr>
          <p:cNvPr id="13" name="Text Placeholder 29"/>
          <p:cNvSpPr>
            <a:spLocks noGrp="1"/>
          </p:cNvSpPr>
          <p:nvPr>
            <p:ph type="body" sz="quarter" idx="11" hasCustomPrompt="1"/>
          </p:nvPr>
        </p:nvSpPr>
        <p:spPr>
          <a:xfrm>
            <a:off x="897662" y="971644"/>
            <a:ext cx="6542582" cy="312737"/>
          </a:xfrm>
          <a:prstGeom prst="rect">
            <a:avLst/>
          </a:prstGeom>
        </p:spPr>
        <p:txBody>
          <a:bodyPr lIns="0" tIns="0" rIns="0" bIns="0"/>
          <a:lstStyle>
            <a:lvl1pPr marL="0" indent="0">
              <a:buFontTx/>
              <a:buNone/>
              <a:defRPr kumimoji="0" lang="en-GB" sz="2044" b="0" i="0" u="none" strike="noStrike" kern="1200" cap="none" normalizeH="0" baseline="0" dirty="0">
                <a:ln>
                  <a:noFill/>
                </a:ln>
                <a:solidFill>
                  <a:schemeClr val="bg1"/>
                </a:solidFill>
                <a:effectLst/>
                <a:latin typeface="Verdana" pitchFamily="34" charset="0"/>
                <a:ea typeface="+mn-ea"/>
                <a:cs typeface="Arial" pitchFamily="34" charset="0"/>
              </a:defRPr>
            </a:lvl1pPr>
          </a:lstStyle>
          <a:p>
            <a:pPr lvl="0"/>
            <a:r>
              <a:rPr lang="en-US" dirty="0" err="1" smtClean="0"/>
              <a:t>Subheadline</a:t>
            </a:r>
            <a:r>
              <a:rPr lang="en-US" dirty="0" smtClean="0"/>
              <a:t> goes here</a:t>
            </a:r>
            <a:endParaRPr lang="en-GB" dirty="0"/>
          </a:p>
        </p:txBody>
      </p:sp>
      <p:sp>
        <p:nvSpPr>
          <p:cNvPr id="15" name="Text Placeholder 1023"/>
          <p:cNvSpPr>
            <a:spLocks noGrp="1"/>
          </p:cNvSpPr>
          <p:nvPr>
            <p:ph type="body" sz="quarter" idx="12" hasCustomPrompt="1"/>
          </p:nvPr>
        </p:nvSpPr>
        <p:spPr>
          <a:xfrm>
            <a:off x="897663" y="1436837"/>
            <a:ext cx="3569928" cy="166687"/>
          </a:xfrm>
          <a:prstGeom prst="rect">
            <a:avLst/>
          </a:prstGeom>
        </p:spPr>
        <p:txBody>
          <a:bodyPr lIns="0" tIns="0" rIns="0" bIns="0"/>
          <a:lstStyle>
            <a:lvl1pPr marL="0" indent="0">
              <a:buFontTx/>
              <a:buNone/>
              <a:defRPr kumimoji="0" lang="en-GB" sz="1150" b="0" i="0" u="none" strike="noStrike" kern="1200" cap="none" normalizeH="0" baseline="0" dirty="0">
                <a:ln>
                  <a:noFill/>
                </a:ln>
                <a:solidFill>
                  <a:schemeClr val="bg1"/>
                </a:solidFill>
                <a:effectLst/>
                <a:latin typeface="Verdana" pitchFamily="34" charset="0"/>
                <a:ea typeface="+mn-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t>Date Month Year</a:t>
            </a:r>
            <a:endParaRPr lang="en-GB" dirty="0"/>
          </a:p>
        </p:txBody>
      </p:sp>
    </p:spTree>
    <p:extLst>
      <p:ext uri="{BB962C8B-B14F-4D97-AF65-F5344CB8AC3E}">
        <p14:creationId xmlns:p14="http://schemas.microsoft.com/office/powerpoint/2010/main" val="7305867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05363-BC76-450E-93A7-0BF08C999A02}" type="datetimeFigureOut">
              <a:rPr lang="en-US" smtClean="0"/>
              <a:t>8/12/2015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40387-E2FF-4D73-A04C-05031CD38276}" type="slidenum">
              <a:rPr lang="en-US" smtClean="0"/>
              <a:t>‹#›</a:t>
            </a:fld>
            <a:endParaRPr lang="en-US"/>
          </a:p>
        </p:txBody>
      </p:sp>
    </p:spTree>
    <p:extLst>
      <p:ext uri="{BB962C8B-B14F-4D97-AF65-F5344CB8AC3E}">
        <p14:creationId xmlns:p14="http://schemas.microsoft.com/office/powerpoint/2010/main" val="3912792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support.bfwpub.com/supportform/form.php" TargetMode="External"/><Relationship Id="rId2" Type="http://schemas.openxmlformats.org/officeDocument/2006/relationships/image" Target="../media/image2.png"/><Relationship Id="rId1" Type="http://schemas.openxmlformats.org/officeDocument/2006/relationships/slideLayout" Target="../slideLayouts/slideLayout14.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0" y="219456"/>
            <a:ext cx="9151330" cy="6193234"/>
          </a:xfrm>
          <a:solidFill>
            <a:schemeClr val="bg1">
              <a:lumMod val="95000"/>
            </a:schemeClr>
          </a:solidFill>
        </p:spPr>
      </p:pic>
      <p:grpSp>
        <p:nvGrpSpPr>
          <p:cNvPr id="21" name="Group 20"/>
          <p:cNvGrpSpPr/>
          <p:nvPr userDrawn="1"/>
        </p:nvGrpSpPr>
        <p:grpSpPr>
          <a:xfrm>
            <a:off x="-7331" y="0"/>
            <a:ext cx="9144000" cy="6858000"/>
            <a:chOff x="-7938" y="0"/>
            <a:chExt cx="9901238" cy="6858000"/>
          </a:xfrm>
        </p:grpSpPr>
        <p:sp>
          <p:nvSpPr>
            <p:cNvPr id="23" name="Freeform 7"/>
            <p:cNvSpPr>
              <a:spLocks/>
            </p:cNvSpPr>
            <p:nvPr userDrawn="1"/>
          </p:nvSpPr>
          <p:spPr bwMode="auto">
            <a:xfrm>
              <a:off x="0" y="217490"/>
              <a:ext cx="8236914" cy="1668269"/>
            </a:xfrm>
            <a:custGeom>
              <a:avLst/>
              <a:gdLst>
                <a:gd name="T0" fmla="*/ 2560 w 2571"/>
                <a:gd name="T1" fmla="*/ 0 h 521"/>
                <a:gd name="T2" fmla="*/ 0 w 2571"/>
                <a:gd name="T3" fmla="*/ 0 h 521"/>
                <a:gd name="T4" fmla="*/ 0 w 2571"/>
                <a:gd name="T5" fmla="*/ 520 h 521"/>
                <a:gd name="T6" fmla="*/ 1988 w 2571"/>
                <a:gd name="T7" fmla="*/ 521 h 521"/>
                <a:gd name="T8" fmla="*/ 2560 w 2571"/>
                <a:gd name="T9" fmla="*/ 90 h 521"/>
                <a:gd name="T10" fmla="*/ 2571 w 2571"/>
                <a:gd name="T11" fmla="*/ 0 h 521"/>
                <a:gd name="T12" fmla="*/ 2560 w 2571"/>
                <a:gd name="T13" fmla="*/ 0 h 521"/>
              </a:gdLst>
              <a:ahLst/>
              <a:cxnLst>
                <a:cxn ang="0">
                  <a:pos x="T0" y="T1"/>
                </a:cxn>
                <a:cxn ang="0">
                  <a:pos x="T2" y="T3"/>
                </a:cxn>
                <a:cxn ang="0">
                  <a:pos x="T4" y="T5"/>
                </a:cxn>
                <a:cxn ang="0">
                  <a:pos x="T6" y="T7"/>
                </a:cxn>
                <a:cxn ang="0">
                  <a:pos x="T8" y="T9"/>
                </a:cxn>
                <a:cxn ang="0">
                  <a:pos x="T10" y="T11"/>
                </a:cxn>
                <a:cxn ang="0">
                  <a:pos x="T12" y="T13"/>
                </a:cxn>
              </a:cxnLst>
              <a:rect l="0" t="0" r="r" b="b"/>
              <a:pathLst>
                <a:path w="2571" h="521">
                  <a:moveTo>
                    <a:pt x="2560" y="0"/>
                  </a:moveTo>
                  <a:cubicBezTo>
                    <a:pt x="0" y="0"/>
                    <a:pt x="0" y="0"/>
                    <a:pt x="0" y="0"/>
                  </a:cubicBezTo>
                  <a:cubicBezTo>
                    <a:pt x="0" y="520"/>
                    <a:pt x="0" y="520"/>
                    <a:pt x="0" y="520"/>
                  </a:cubicBezTo>
                  <a:cubicBezTo>
                    <a:pt x="1988" y="521"/>
                    <a:pt x="1988" y="521"/>
                    <a:pt x="1988" y="521"/>
                  </a:cubicBezTo>
                  <a:cubicBezTo>
                    <a:pt x="2252" y="521"/>
                    <a:pt x="2494" y="484"/>
                    <a:pt x="2560" y="90"/>
                  </a:cubicBezTo>
                  <a:cubicBezTo>
                    <a:pt x="2560" y="90"/>
                    <a:pt x="2570" y="28"/>
                    <a:pt x="2571" y="0"/>
                  </a:cubicBezTo>
                  <a:lnTo>
                    <a:pt x="2560" y="0"/>
                  </a:lnTo>
                  <a:close/>
                </a:path>
              </a:pathLst>
            </a:custGeom>
            <a:solidFill>
              <a:srgbClr val="D51B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GB" sz="6000" dirty="0" smtClean="0">
                  <a:solidFill>
                    <a:schemeClr val="bg1"/>
                  </a:solidFill>
                  <a:latin typeface="HelveticaRounded Bold"/>
                </a:rPr>
                <a:t>   </a:t>
              </a:r>
              <a:r>
                <a:rPr lang="en-GB" sz="6000" i="1" dirty="0" err="1" smtClean="0">
                  <a:solidFill>
                    <a:schemeClr val="bg1"/>
                  </a:solidFill>
                  <a:latin typeface="HelveticaRounded Bold"/>
                </a:rPr>
                <a:t>FlipItPhysics</a:t>
              </a:r>
              <a:endParaRPr lang="en-GB" i="1" dirty="0">
                <a:solidFill>
                  <a:schemeClr val="bg1"/>
                </a:solidFill>
                <a:latin typeface="HelveticaRounded Bold"/>
              </a:endParaRPr>
            </a:p>
          </p:txBody>
        </p:sp>
        <p:sp>
          <p:nvSpPr>
            <p:cNvPr id="24" name="Freeform 6"/>
            <p:cNvSpPr>
              <a:spLocks/>
            </p:cNvSpPr>
            <p:nvPr userDrawn="1"/>
          </p:nvSpPr>
          <p:spPr bwMode="auto">
            <a:xfrm>
              <a:off x="-7938" y="0"/>
              <a:ext cx="9901238" cy="6858000"/>
            </a:xfrm>
            <a:custGeom>
              <a:avLst/>
              <a:gdLst>
                <a:gd name="T0" fmla="*/ 0 w 3118"/>
                <a:gd name="T1" fmla="*/ 0 h 2160"/>
                <a:gd name="T2" fmla="*/ 0 w 3118"/>
                <a:gd name="T3" fmla="*/ 68 h 2160"/>
                <a:gd name="T4" fmla="*/ 2930 w 3118"/>
                <a:gd name="T5" fmla="*/ 68 h 2160"/>
                <a:gd name="T6" fmla="*/ 3045 w 3118"/>
                <a:gd name="T7" fmla="*/ 183 h 2160"/>
                <a:gd name="T8" fmla="*/ 3045 w 3118"/>
                <a:gd name="T9" fmla="*/ 1976 h 2160"/>
                <a:gd name="T10" fmla="*/ 2930 w 3118"/>
                <a:gd name="T11" fmla="*/ 2091 h 2160"/>
                <a:gd name="T12" fmla="*/ 0 w 3118"/>
                <a:gd name="T13" fmla="*/ 2091 h 2160"/>
                <a:gd name="T14" fmla="*/ 0 w 3118"/>
                <a:gd name="T15" fmla="*/ 2160 h 2160"/>
                <a:gd name="T16" fmla="*/ 3118 w 3118"/>
                <a:gd name="T17" fmla="*/ 2160 h 2160"/>
                <a:gd name="T18" fmla="*/ 3118 w 3118"/>
                <a:gd name="T19" fmla="*/ 0 h 2160"/>
                <a:gd name="T20" fmla="*/ 0 w 3118"/>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8" h="2160">
                  <a:moveTo>
                    <a:pt x="0" y="0"/>
                  </a:moveTo>
                  <a:cubicBezTo>
                    <a:pt x="0" y="68"/>
                    <a:pt x="0" y="68"/>
                    <a:pt x="0" y="68"/>
                  </a:cubicBezTo>
                  <a:cubicBezTo>
                    <a:pt x="2930" y="68"/>
                    <a:pt x="2930" y="68"/>
                    <a:pt x="2930" y="68"/>
                  </a:cubicBezTo>
                  <a:cubicBezTo>
                    <a:pt x="2994" y="68"/>
                    <a:pt x="3045" y="120"/>
                    <a:pt x="3045" y="183"/>
                  </a:cubicBezTo>
                  <a:cubicBezTo>
                    <a:pt x="3045" y="1976"/>
                    <a:pt x="3045" y="1976"/>
                    <a:pt x="3045" y="1976"/>
                  </a:cubicBezTo>
                  <a:cubicBezTo>
                    <a:pt x="3045" y="2040"/>
                    <a:pt x="2994" y="2091"/>
                    <a:pt x="2930" y="2091"/>
                  </a:cubicBezTo>
                  <a:cubicBezTo>
                    <a:pt x="0" y="2091"/>
                    <a:pt x="0" y="2091"/>
                    <a:pt x="0" y="2091"/>
                  </a:cubicBezTo>
                  <a:cubicBezTo>
                    <a:pt x="0" y="2160"/>
                    <a:pt x="0" y="2160"/>
                    <a:pt x="0" y="2160"/>
                  </a:cubicBezTo>
                  <a:cubicBezTo>
                    <a:pt x="3118" y="2160"/>
                    <a:pt x="3118" y="2160"/>
                    <a:pt x="3118" y="2160"/>
                  </a:cubicBezTo>
                  <a:cubicBezTo>
                    <a:pt x="3118" y="0"/>
                    <a:pt x="3118" y="0"/>
                    <a:pt x="3118"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13" name="Freeform 26"/>
          <p:cNvSpPr>
            <a:spLocks/>
          </p:cNvSpPr>
          <p:nvPr/>
        </p:nvSpPr>
        <p:spPr bwMode="auto">
          <a:xfrm>
            <a:off x="5091730" y="5867485"/>
            <a:ext cx="3876339" cy="861716"/>
          </a:xfrm>
          <a:custGeom>
            <a:avLst/>
            <a:gdLst>
              <a:gd name="T0" fmla="*/ 6 w 1326"/>
              <a:gd name="T1" fmla="*/ 272 h 272"/>
              <a:gd name="T2" fmla="*/ 1326 w 1326"/>
              <a:gd name="T3" fmla="*/ 272 h 272"/>
              <a:gd name="T4" fmla="*/ 1326 w 1326"/>
              <a:gd name="T5" fmla="*/ 0 h 272"/>
              <a:gd name="T6" fmla="*/ 304 w 1326"/>
              <a:gd name="T7" fmla="*/ 0 h 272"/>
              <a:gd name="T8" fmla="*/ 6 w 1326"/>
              <a:gd name="T9" fmla="*/ 225 h 272"/>
              <a:gd name="T10" fmla="*/ 0 w 1326"/>
              <a:gd name="T11" fmla="*/ 272 h 272"/>
              <a:gd name="T12" fmla="*/ 6 w 1326"/>
              <a:gd name="T13" fmla="*/ 272 h 272"/>
            </a:gdLst>
            <a:ahLst/>
            <a:cxnLst>
              <a:cxn ang="0">
                <a:pos x="T0" y="T1"/>
              </a:cxn>
              <a:cxn ang="0">
                <a:pos x="T2" y="T3"/>
              </a:cxn>
              <a:cxn ang="0">
                <a:pos x="T4" y="T5"/>
              </a:cxn>
              <a:cxn ang="0">
                <a:pos x="T6" y="T7"/>
              </a:cxn>
              <a:cxn ang="0">
                <a:pos x="T8" y="T9"/>
              </a:cxn>
              <a:cxn ang="0">
                <a:pos x="T10" y="T11"/>
              </a:cxn>
              <a:cxn ang="0">
                <a:pos x="T12" y="T13"/>
              </a:cxn>
            </a:cxnLst>
            <a:rect l="0" t="0" r="r" b="b"/>
            <a:pathLst>
              <a:path w="1326" h="272">
                <a:moveTo>
                  <a:pt x="6" y="272"/>
                </a:moveTo>
                <a:cubicBezTo>
                  <a:pt x="1326" y="272"/>
                  <a:pt x="1326" y="272"/>
                  <a:pt x="1326" y="272"/>
                </a:cubicBezTo>
                <a:cubicBezTo>
                  <a:pt x="1326" y="0"/>
                  <a:pt x="1326" y="0"/>
                  <a:pt x="1326" y="0"/>
                </a:cubicBezTo>
                <a:cubicBezTo>
                  <a:pt x="304" y="0"/>
                  <a:pt x="304" y="0"/>
                  <a:pt x="304" y="0"/>
                </a:cubicBezTo>
                <a:cubicBezTo>
                  <a:pt x="167" y="0"/>
                  <a:pt x="40" y="19"/>
                  <a:pt x="6" y="225"/>
                </a:cubicBezTo>
                <a:cubicBezTo>
                  <a:pt x="6" y="225"/>
                  <a:pt x="1" y="257"/>
                  <a:pt x="0" y="272"/>
                </a:cubicBezTo>
                <a:lnTo>
                  <a:pt x="6" y="2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 name="Picture 11" descr="Divisional_logo-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6" name="Text Placeholder 5"/>
          <p:cNvSpPr>
            <a:spLocks noGrp="1"/>
          </p:cNvSpPr>
          <p:nvPr>
            <p:ph type="body" sz="quarter" idx="10"/>
          </p:nvPr>
        </p:nvSpPr>
        <p:spPr>
          <a:xfrm>
            <a:off x="685800" y="1442248"/>
            <a:ext cx="6542582" cy="344985"/>
          </a:xfrm>
        </p:spPr>
        <p:txBody>
          <a:bodyPr>
            <a:noAutofit/>
          </a:bodyPr>
          <a:lstStyle/>
          <a:p>
            <a:pPr lvl="0"/>
            <a:r>
              <a:rPr lang="en-US" sz="2400" dirty="0" smtClean="0">
                <a:latin typeface="HelveticaRounded Bold"/>
                <a:cs typeface="HelveticaRounded Bold"/>
              </a:rPr>
              <a:t>First Day of Class</a:t>
            </a:r>
            <a:endParaRPr lang="en-GB" sz="2400" dirty="0">
              <a:latin typeface="HelveticaRounded Bold"/>
              <a:cs typeface="HelveticaRounded Bold"/>
            </a:endParaRPr>
          </a:p>
        </p:txBody>
      </p:sp>
      <p:pic>
        <p:nvPicPr>
          <p:cNvPr id="10" name="Picture 9"/>
          <p:cNvPicPr/>
          <p:nvPr/>
        </p:nvPicPr>
        <p:blipFill>
          <a:blip r:embed="rId5">
            <a:extLst>
              <a:ext uri="{28A0092B-C50C-407E-A947-70E740481C1C}">
                <a14:useLocalDpi xmlns:a14="http://schemas.microsoft.com/office/drawing/2010/main" val="0"/>
              </a:ext>
            </a:extLst>
          </a:blip>
          <a:stretch>
            <a:fillRect/>
          </a:stretch>
        </p:blipFill>
        <p:spPr>
          <a:xfrm>
            <a:off x="4800600" y="2438400"/>
            <a:ext cx="3886200" cy="1676400"/>
          </a:xfrm>
          <a:prstGeom prst="rect">
            <a:avLst/>
          </a:prstGeom>
        </p:spPr>
      </p:pic>
      <p:sp>
        <p:nvSpPr>
          <p:cNvPr id="3" name="TextBox 2"/>
          <p:cNvSpPr txBox="1"/>
          <p:nvPr/>
        </p:nvSpPr>
        <p:spPr>
          <a:xfrm>
            <a:off x="4662297" y="4430524"/>
            <a:ext cx="4162806" cy="523220"/>
          </a:xfrm>
          <a:prstGeom prst="rect">
            <a:avLst/>
          </a:prstGeom>
          <a:noFill/>
        </p:spPr>
        <p:txBody>
          <a:bodyPr wrap="none" rtlCol="0">
            <a:spAutoFit/>
          </a:bodyPr>
          <a:lstStyle/>
          <a:p>
            <a:r>
              <a:rPr lang="en-US" sz="2800" b="1" dirty="0" smtClean="0">
                <a:solidFill>
                  <a:srgbClr val="FFC000"/>
                </a:solidFill>
                <a:latin typeface="HelveticaRounded Bold"/>
              </a:rPr>
              <a:t>www.FlipItPhysics.com</a:t>
            </a:r>
            <a:endParaRPr lang="en-US" sz="2800" b="1" dirty="0">
              <a:solidFill>
                <a:srgbClr val="FFC000"/>
              </a:solidFill>
              <a:latin typeface="HelveticaRounded Bold"/>
            </a:endParaRPr>
          </a:p>
        </p:txBody>
      </p:sp>
    </p:spTree>
    <p:extLst>
      <p:ext uri="{BB962C8B-B14F-4D97-AF65-F5344CB8AC3E}">
        <p14:creationId xmlns:p14="http://schemas.microsoft.com/office/powerpoint/2010/main" val="10981659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p:cNvSpPr>
            <a:spLocks noGrp="1"/>
          </p:cNvSpPr>
          <p:nvPr>
            <p:ph type="pic" sz="quarter" idx="4294967295"/>
          </p:nvPr>
        </p:nvSpPr>
        <p:spPr>
          <a:xfrm>
            <a:off x="0" y="1"/>
            <a:ext cx="9151331" cy="6627813"/>
          </a:xfrm>
          <a:solidFill>
            <a:schemeClr val="bg1">
              <a:lumMod val="95000"/>
            </a:schemeClr>
          </a:solidFill>
        </p:spPr>
      </p:sp>
      <p:grpSp>
        <p:nvGrpSpPr>
          <p:cNvPr id="20" name="Group 19"/>
          <p:cNvGrpSpPr/>
          <p:nvPr/>
        </p:nvGrpSpPr>
        <p:grpSpPr>
          <a:xfrm>
            <a:off x="-7331" y="0"/>
            <a:ext cx="9144000" cy="6858000"/>
            <a:chOff x="-7938" y="0"/>
            <a:chExt cx="9901238" cy="6858000"/>
          </a:xfrm>
        </p:grpSpPr>
        <p:grpSp>
          <p:nvGrpSpPr>
            <p:cNvPr id="21" name="Group 20"/>
            <p:cNvGrpSpPr/>
            <p:nvPr userDrawn="1"/>
          </p:nvGrpSpPr>
          <p:grpSpPr>
            <a:xfrm>
              <a:off x="-7938" y="0"/>
              <a:ext cx="9901238" cy="6858000"/>
              <a:chOff x="-7938" y="0"/>
              <a:chExt cx="9901238" cy="6858000"/>
            </a:xfrm>
          </p:grpSpPr>
          <p:sp>
            <p:nvSpPr>
              <p:cNvPr id="23" name="Freeform 7"/>
              <p:cNvSpPr>
                <a:spLocks/>
              </p:cNvSpPr>
              <p:nvPr userDrawn="1"/>
            </p:nvSpPr>
            <p:spPr bwMode="auto">
              <a:xfrm>
                <a:off x="0" y="217490"/>
                <a:ext cx="8236914" cy="1668269"/>
              </a:xfrm>
              <a:custGeom>
                <a:avLst/>
                <a:gdLst>
                  <a:gd name="T0" fmla="*/ 2560 w 2571"/>
                  <a:gd name="T1" fmla="*/ 0 h 521"/>
                  <a:gd name="T2" fmla="*/ 0 w 2571"/>
                  <a:gd name="T3" fmla="*/ 0 h 521"/>
                  <a:gd name="T4" fmla="*/ 0 w 2571"/>
                  <a:gd name="T5" fmla="*/ 520 h 521"/>
                  <a:gd name="T6" fmla="*/ 1988 w 2571"/>
                  <a:gd name="T7" fmla="*/ 521 h 521"/>
                  <a:gd name="T8" fmla="*/ 2560 w 2571"/>
                  <a:gd name="T9" fmla="*/ 90 h 521"/>
                  <a:gd name="T10" fmla="*/ 2571 w 2571"/>
                  <a:gd name="T11" fmla="*/ 0 h 521"/>
                  <a:gd name="T12" fmla="*/ 2560 w 2571"/>
                  <a:gd name="T13" fmla="*/ 0 h 521"/>
                </a:gdLst>
                <a:ahLst/>
                <a:cxnLst>
                  <a:cxn ang="0">
                    <a:pos x="T0" y="T1"/>
                  </a:cxn>
                  <a:cxn ang="0">
                    <a:pos x="T2" y="T3"/>
                  </a:cxn>
                  <a:cxn ang="0">
                    <a:pos x="T4" y="T5"/>
                  </a:cxn>
                  <a:cxn ang="0">
                    <a:pos x="T6" y="T7"/>
                  </a:cxn>
                  <a:cxn ang="0">
                    <a:pos x="T8" y="T9"/>
                  </a:cxn>
                  <a:cxn ang="0">
                    <a:pos x="T10" y="T11"/>
                  </a:cxn>
                  <a:cxn ang="0">
                    <a:pos x="T12" y="T13"/>
                  </a:cxn>
                </a:cxnLst>
                <a:rect l="0" t="0" r="r" b="b"/>
                <a:pathLst>
                  <a:path w="2571" h="521">
                    <a:moveTo>
                      <a:pt x="2560" y="0"/>
                    </a:moveTo>
                    <a:cubicBezTo>
                      <a:pt x="0" y="0"/>
                      <a:pt x="0" y="0"/>
                      <a:pt x="0" y="0"/>
                    </a:cubicBezTo>
                    <a:cubicBezTo>
                      <a:pt x="0" y="520"/>
                      <a:pt x="0" y="520"/>
                      <a:pt x="0" y="520"/>
                    </a:cubicBezTo>
                    <a:cubicBezTo>
                      <a:pt x="1988" y="521"/>
                      <a:pt x="1988" y="521"/>
                      <a:pt x="1988" y="521"/>
                    </a:cubicBezTo>
                    <a:cubicBezTo>
                      <a:pt x="2252" y="521"/>
                      <a:pt x="2494" y="484"/>
                      <a:pt x="2560" y="90"/>
                    </a:cubicBezTo>
                    <a:cubicBezTo>
                      <a:pt x="2560" y="90"/>
                      <a:pt x="2570" y="28"/>
                      <a:pt x="2571" y="0"/>
                    </a:cubicBezTo>
                    <a:lnTo>
                      <a:pt x="2560" y="0"/>
                    </a:lnTo>
                    <a:close/>
                  </a:path>
                </a:pathLst>
              </a:custGeom>
              <a:solidFill>
                <a:srgbClr val="D51B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
              <p:cNvSpPr>
                <a:spLocks/>
              </p:cNvSpPr>
              <p:nvPr userDrawn="1"/>
            </p:nvSpPr>
            <p:spPr bwMode="auto">
              <a:xfrm>
                <a:off x="-7938" y="0"/>
                <a:ext cx="9901238" cy="6858000"/>
              </a:xfrm>
              <a:custGeom>
                <a:avLst/>
                <a:gdLst>
                  <a:gd name="T0" fmla="*/ 0 w 3118"/>
                  <a:gd name="T1" fmla="*/ 0 h 2160"/>
                  <a:gd name="T2" fmla="*/ 0 w 3118"/>
                  <a:gd name="T3" fmla="*/ 68 h 2160"/>
                  <a:gd name="T4" fmla="*/ 2930 w 3118"/>
                  <a:gd name="T5" fmla="*/ 68 h 2160"/>
                  <a:gd name="T6" fmla="*/ 3045 w 3118"/>
                  <a:gd name="T7" fmla="*/ 183 h 2160"/>
                  <a:gd name="T8" fmla="*/ 3045 w 3118"/>
                  <a:gd name="T9" fmla="*/ 1976 h 2160"/>
                  <a:gd name="T10" fmla="*/ 2930 w 3118"/>
                  <a:gd name="T11" fmla="*/ 2091 h 2160"/>
                  <a:gd name="T12" fmla="*/ 0 w 3118"/>
                  <a:gd name="T13" fmla="*/ 2091 h 2160"/>
                  <a:gd name="T14" fmla="*/ 0 w 3118"/>
                  <a:gd name="T15" fmla="*/ 2160 h 2160"/>
                  <a:gd name="T16" fmla="*/ 3118 w 3118"/>
                  <a:gd name="T17" fmla="*/ 2160 h 2160"/>
                  <a:gd name="T18" fmla="*/ 3118 w 3118"/>
                  <a:gd name="T19" fmla="*/ 0 h 2160"/>
                  <a:gd name="T20" fmla="*/ 0 w 3118"/>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8" h="2160">
                    <a:moveTo>
                      <a:pt x="0" y="0"/>
                    </a:moveTo>
                    <a:cubicBezTo>
                      <a:pt x="0" y="68"/>
                      <a:pt x="0" y="68"/>
                      <a:pt x="0" y="68"/>
                    </a:cubicBezTo>
                    <a:cubicBezTo>
                      <a:pt x="2930" y="68"/>
                      <a:pt x="2930" y="68"/>
                      <a:pt x="2930" y="68"/>
                    </a:cubicBezTo>
                    <a:cubicBezTo>
                      <a:pt x="2994" y="68"/>
                      <a:pt x="3045" y="120"/>
                      <a:pt x="3045" y="183"/>
                    </a:cubicBezTo>
                    <a:cubicBezTo>
                      <a:pt x="3045" y="1976"/>
                      <a:pt x="3045" y="1976"/>
                      <a:pt x="3045" y="1976"/>
                    </a:cubicBezTo>
                    <a:cubicBezTo>
                      <a:pt x="3045" y="2040"/>
                      <a:pt x="2994" y="2091"/>
                      <a:pt x="2930" y="2091"/>
                    </a:cubicBezTo>
                    <a:cubicBezTo>
                      <a:pt x="0" y="2091"/>
                      <a:pt x="0" y="2091"/>
                      <a:pt x="0" y="2091"/>
                    </a:cubicBezTo>
                    <a:cubicBezTo>
                      <a:pt x="0" y="2160"/>
                      <a:pt x="0" y="2160"/>
                      <a:pt x="0" y="2160"/>
                    </a:cubicBezTo>
                    <a:cubicBezTo>
                      <a:pt x="3118" y="2160"/>
                      <a:pt x="3118" y="2160"/>
                      <a:pt x="3118" y="2160"/>
                    </a:cubicBezTo>
                    <a:cubicBezTo>
                      <a:pt x="3118" y="0"/>
                      <a:pt x="3118" y="0"/>
                      <a:pt x="3118"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pic>
          <p:nvPicPr>
            <p:cNvPr id="2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01482" y="5859717"/>
              <a:ext cx="8279833" cy="84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 name="Text Placeholder 5"/>
          <p:cNvSpPr>
            <a:spLocks noGrp="1"/>
          </p:cNvSpPr>
          <p:nvPr>
            <p:ph type="body" sz="quarter" idx="10"/>
          </p:nvPr>
        </p:nvSpPr>
        <p:spPr>
          <a:xfrm>
            <a:off x="897662" y="642478"/>
            <a:ext cx="6542582" cy="652922"/>
          </a:xfrm>
        </p:spPr>
        <p:txBody>
          <a:bodyPr>
            <a:noAutofit/>
          </a:bodyPr>
          <a:lstStyle/>
          <a:p>
            <a:pPr lvl="0"/>
            <a:r>
              <a:rPr lang="en-US" sz="3600" dirty="0" smtClean="0">
                <a:latin typeface="HelveticaRounded Bold"/>
              </a:rPr>
              <a:t>What is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pic>
        <p:nvPicPr>
          <p:cNvPr id="13" name="Picture 12"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3" name="TextBox 2"/>
          <p:cNvSpPr txBox="1"/>
          <p:nvPr/>
        </p:nvSpPr>
        <p:spPr>
          <a:xfrm>
            <a:off x="533400" y="2133600"/>
            <a:ext cx="5181600" cy="954107"/>
          </a:xfrm>
          <a:prstGeom prst="rect">
            <a:avLst/>
          </a:prstGeom>
          <a:noFill/>
        </p:spPr>
        <p:txBody>
          <a:bodyPr wrap="square" rtlCol="0">
            <a:spAutoFit/>
          </a:bodyPr>
          <a:lstStyle/>
          <a:p>
            <a:r>
              <a:rPr lang="en-US" sz="2800" b="1" dirty="0" err="1" smtClean="0"/>
              <a:t>FlipItPhysics</a:t>
            </a:r>
            <a:r>
              <a:rPr lang="en-US" sz="2800" b="1" dirty="0" smtClean="0"/>
              <a:t> </a:t>
            </a:r>
            <a:r>
              <a:rPr lang="en-US" sz="2800" b="1" dirty="0" smtClean="0"/>
              <a:t>is an online course space that includes:</a:t>
            </a:r>
            <a:endParaRPr lang="en-US" sz="2800" b="1" dirty="0"/>
          </a:p>
        </p:txBody>
      </p:sp>
      <p:sp>
        <p:nvSpPr>
          <p:cNvPr id="28" name="Content Placeholder 3"/>
          <p:cNvSpPr>
            <a:spLocks noGrp="1"/>
          </p:cNvSpPr>
          <p:nvPr>
            <p:ph sz="half" idx="2"/>
          </p:nvPr>
        </p:nvSpPr>
        <p:spPr>
          <a:xfrm>
            <a:off x="608806" y="3276601"/>
            <a:ext cx="4344194" cy="2819399"/>
          </a:xfrm>
        </p:spPr>
        <p:txBody>
          <a:bodyPr>
            <a:normAutofit fontScale="25000" lnSpcReduction="20000"/>
          </a:bodyPr>
          <a:lstStyle/>
          <a:p>
            <a:r>
              <a:rPr lang="en-US" sz="9600" dirty="0" smtClean="0"/>
              <a:t>Engaging multimedia</a:t>
            </a:r>
          </a:p>
          <a:p>
            <a:pPr marL="0" indent="0">
              <a:buNone/>
            </a:pPr>
            <a:endParaRPr lang="en-US" sz="9600" dirty="0" smtClean="0"/>
          </a:p>
          <a:p>
            <a:r>
              <a:rPr lang="en-US" sz="9600" dirty="0" smtClean="0"/>
              <a:t>Opportunities to communicate to your instructor</a:t>
            </a:r>
          </a:p>
          <a:p>
            <a:pPr marL="0" indent="0">
              <a:buNone/>
            </a:pPr>
            <a:endParaRPr lang="en-US" sz="9600" dirty="0"/>
          </a:p>
          <a:p>
            <a:r>
              <a:rPr lang="en-US" sz="9600" dirty="0" smtClean="0"/>
              <a:t>Spaces to practice what you’ve learned</a:t>
            </a:r>
            <a:endParaRPr lang="en-US" sz="9600" dirty="0"/>
          </a:p>
          <a:p>
            <a:endParaRPr lang="en-US" sz="2000"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597" y="2743200"/>
            <a:ext cx="3581400" cy="1927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38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09600" y="457200"/>
            <a:ext cx="6542582" cy="1130216"/>
          </a:xfrm>
        </p:spPr>
        <p:txBody>
          <a:bodyPr>
            <a:noAutofit/>
          </a:bodyPr>
          <a:lstStyle/>
          <a:p>
            <a:pPr lvl="0"/>
            <a:r>
              <a:rPr lang="en-US" sz="3600" dirty="0">
                <a:latin typeface="HelveticaRounded Bold"/>
              </a:rPr>
              <a:t>What are other students saying about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pic>
        <p:nvPicPr>
          <p:cNvPr id="3" name="Picture 2"/>
          <p:cNvPicPr>
            <a:picLocks noChangeAspect="1"/>
          </p:cNvPicPr>
          <p:nvPr/>
        </p:nvPicPr>
        <p:blipFill>
          <a:blip r:embed="rId3"/>
          <a:stretch>
            <a:fillRect/>
          </a:stretch>
        </p:blipFill>
        <p:spPr>
          <a:xfrm>
            <a:off x="1366849" y="2209800"/>
            <a:ext cx="6048375" cy="3286125"/>
          </a:xfrm>
          <a:prstGeom prst="rect">
            <a:avLst/>
          </a:prstGeom>
        </p:spPr>
      </p:pic>
    </p:spTree>
    <p:extLst>
      <p:ext uri="{BB962C8B-B14F-4D97-AF65-F5344CB8AC3E}">
        <p14:creationId xmlns:p14="http://schemas.microsoft.com/office/powerpoint/2010/main" val="61998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457200" y="533400"/>
            <a:ext cx="4953000" cy="1110124"/>
          </a:xfrm>
        </p:spPr>
        <p:txBody>
          <a:bodyPr>
            <a:noAutofit/>
          </a:bodyPr>
          <a:lstStyle/>
          <a:p>
            <a:pPr lvl="0"/>
            <a:r>
              <a:rPr lang="en-US" sz="3200" dirty="0">
                <a:latin typeface="HelveticaRounded Bold"/>
              </a:rPr>
              <a:t>What can </a:t>
            </a:r>
            <a:r>
              <a:rPr lang="en-US" sz="3200" dirty="0" err="1" smtClean="0">
                <a:latin typeface="HelveticaRounded Bold"/>
              </a:rPr>
              <a:t>FlipItPhysics</a:t>
            </a:r>
            <a:r>
              <a:rPr lang="en-US" sz="3200" dirty="0" smtClean="0">
                <a:latin typeface="HelveticaRounded Bold"/>
              </a:rPr>
              <a:t> </a:t>
            </a:r>
            <a:r>
              <a:rPr lang="en-US" sz="3200" dirty="0" smtClean="0">
                <a:latin typeface="HelveticaRounded Bold"/>
              </a:rPr>
              <a:t>do </a:t>
            </a:r>
            <a:r>
              <a:rPr lang="en-US" sz="3200" dirty="0">
                <a:latin typeface="HelveticaRounded Bold"/>
              </a:rPr>
              <a:t>for </a:t>
            </a:r>
            <a:r>
              <a:rPr lang="en-US" sz="3200" dirty="0" smtClean="0">
                <a:latin typeface="HelveticaRounded Bold"/>
              </a:rPr>
              <a:t>you?</a:t>
            </a:r>
            <a:endParaRPr lang="en-GB" sz="32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17" name="Content Placeholder 2"/>
          <p:cNvSpPr txBox="1">
            <a:spLocks/>
          </p:cNvSpPr>
          <p:nvPr/>
        </p:nvSpPr>
        <p:spPr>
          <a:xfrm>
            <a:off x="354281" y="2187945"/>
            <a:ext cx="4763316" cy="373914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2800" b="1" dirty="0" smtClean="0"/>
          </a:p>
          <a:p>
            <a:endParaRPr lang="en-US" sz="2800" dirty="0" smtClean="0"/>
          </a:p>
          <a:p>
            <a:r>
              <a:rPr lang="en-US" sz="2800" dirty="0" smtClean="0"/>
              <a:t>Come to class prepared</a:t>
            </a:r>
          </a:p>
          <a:p>
            <a:r>
              <a:rPr lang="en-US" sz="2800" dirty="0" smtClean="0"/>
              <a:t>Improve </a:t>
            </a:r>
            <a:r>
              <a:rPr lang="en-US" sz="2800" dirty="0"/>
              <a:t>your understanding of the </a:t>
            </a:r>
            <a:r>
              <a:rPr lang="en-US" sz="2800" dirty="0" smtClean="0"/>
              <a:t>course content</a:t>
            </a:r>
            <a:endParaRPr lang="en-US" sz="2800" dirty="0"/>
          </a:p>
          <a:p>
            <a:r>
              <a:rPr lang="en-US" sz="2800" dirty="0" smtClean="0"/>
              <a:t>Engage in class</a:t>
            </a:r>
            <a:endParaRPr lang="en-US" sz="2800" dirty="0"/>
          </a:p>
          <a:p>
            <a:r>
              <a:rPr lang="en-US" sz="2800" dirty="0" smtClean="0"/>
              <a:t>Prep </a:t>
            </a:r>
            <a:r>
              <a:rPr lang="en-US" sz="2800" dirty="0"/>
              <a:t>for </a:t>
            </a:r>
            <a:r>
              <a:rPr lang="en-US" sz="2800" dirty="0" smtClean="0"/>
              <a:t>tests </a:t>
            </a:r>
            <a:r>
              <a:rPr lang="en-US" sz="2800" dirty="0"/>
              <a:t>and </a:t>
            </a:r>
            <a:r>
              <a:rPr lang="en-US" sz="2800" dirty="0" smtClean="0"/>
              <a:t>quizzes</a:t>
            </a:r>
          </a:p>
        </p:txBody>
      </p:sp>
      <p:sp>
        <p:nvSpPr>
          <p:cNvPr id="10" name="TextBox 9"/>
          <p:cNvSpPr txBox="1"/>
          <p:nvPr/>
        </p:nvSpPr>
        <p:spPr>
          <a:xfrm>
            <a:off x="338447" y="2133599"/>
            <a:ext cx="5181600" cy="584775"/>
          </a:xfrm>
          <a:prstGeom prst="rect">
            <a:avLst/>
          </a:prstGeom>
          <a:noFill/>
        </p:spPr>
        <p:txBody>
          <a:bodyPr wrap="square" rtlCol="0">
            <a:spAutoFit/>
          </a:bodyPr>
          <a:lstStyle/>
          <a:p>
            <a:r>
              <a:rPr lang="en-US" sz="3200" b="1" dirty="0" smtClean="0"/>
              <a:t>FlipIt can help you:</a:t>
            </a:r>
            <a:endParaRPr lang="en-US" sz="3200" b="1" dirty="0"/>
          </a:p>
        </p:txBody>
      </p: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597" y="2743200"/>
            <a:ext cx="3581400" cy="1927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28102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990600" y="477431"/>
            <a:ext cx="6542582" cy="344985"/>
          </a:xfrm>
        </p:spPr>
        <p:txBody>
          <a:bodyPr>
            <a:noAutofit/>
          </a:bodyPr>
          <a:lstStyle/>
          <a:p>
            <a:pPr lvl="0"/>
            <a:r>
              <a:rPr lang="en-US" sz="3600" dirty="0">
                <a:latin typeface="HelveticaRounded Bold"/>
              </a:rPr>
              <a:t>So how </a:t>
            </a:r>
            <a:r>
              <a:rPr lang="en-US" sz="3600" dirty="0" smtClean="0">
                <a:latin typeface="HelveticaRounded Bold"/>
              </a:rPr>
              <a:t>do you get </a:t>
            </a:r>
          </a:p>
          <a:p>
            <a:pPr lvl="0"/>
            <a:r>
              <a:rPr lang="en-US" sz="3600" dirty="0" smtClean="0">
                <a:latin typeface="HelveticaRounded Bold"/>
              </a:rPr>
              <a:t>into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13" name="TextBox 12"/>
          <p:cNvSpPr txBox="1"/>
          <p:nvPr/>
        </p:nvSpPr>
        <p:spPr>
          <a:xfrm>
            <a:off x="4111831" y="2181080"/>
            <a:ext cx="4648199" cy="3785652"/>
          </a:xfrm>
          <a:prstGeom prst="rect">
            <a:avLst/>
          </a:prstGeom>
          <a:noFill/>
        </p:spPr>
        <p:txBody>
          <a:bodyPr wrap="square" rtlCol="0">
            <a:spAutoFit/>
          </a:bodyPr>
          <a:lstStyle/>
          <a:p>
            <a:pPr marL="457200" lvl="0" indent="-457200">
              <a:buFont typeface="+mj-lt"/>
              <a:buAutoNum type="arabicPeriod"/>
            </a:pPr>
            <a:r>
              <a:rPr lang="en-US" sz="2400" dirty="0" smtClean="0">
                <a:solidFill>
                  <a:schemeClr val="bg1"/>
                </a:solidFill>
              </a:rPr>
              <a:t>Go to </a:t>
            </a:r>
            <a:r>
              <a:rPr lang="en-US" sz="2400" dirty="0" smtClean="0">
                <a:solidFill>
                  <a:srgbClr val="FFC000"/>
                </a:solidFill>
              </a:rPr>
              <a:t>www.flipitphysics.com </a:t>
            </a:r>
            <a:r>
              <a:rPr lang="en-US" sz="2400" dirty="0" smtClean="0">
                <a:solidFill>
                  <a:schemeClr val="bg1"/>
                </a:solidFill>
              </a:rPr>
              <a:t>and click “Student” in the </a:t>
            </a:r>
            <a:r>
              <a:rPr lang="en-US" sz="2400" i="1" dirty="0" smtClean="0">
                <a:solidFill>
                  <a:schemeClr val="bg1"/>
                </a:solidFill>
              </a:rPr>
              <a:t>Get access to FlipIt </a:t>
            </a:r>
            <a:r>
              <a:rPr lang="en-US" sz="2400" dirty="0" smtClean="0">
                <a:solidFill>
                  <a:schemeClr val="bg1"/>
                </a:solidFill>
              </a:rPr>
              <a:t>box</a:t>
            </a:r>
          </a:p>
          <a:p>
            <a:pPr marL="457200" lvl="0" indent="-457200">
              <a:buFont typeface="+mj-lt"/>
              <a:buAutoNum type="arabicPeriod"/>
            </a:pPr>
            <a:endParaRPr lang="en-US" sz="2400" dirty="0">
              <a:solidFill>
                <a:schemeClr val="bg1"/>
              </a:solidFill>
            </a:endParaRPr>
          </a:p>
          <a:p>
            <a:pPr marL="457200" lvl="0" indent="-457200">
              <a:buFont typeface="+mj-lt"/>
              <a:buAutoNum type="arabicPeriod"/>
            </a:pPr>
            <a:endParaRPr lang="en-US" sz="2400" dirty="0" smtClean="0">
              <a:solidFill>
                <a:schemeClr val="bg1"/>
              </a:solidFill>
            </a:endParaRPr>
          </a:p>
          <a:p>
            <a:pPr marL="457200" lvl="0" indent="-457200">
              <a:buFont typeface="+mj-lt"/>
              <a:buAutoNum type="arabicPeriod"/>
            </a:pPr>
            <a:r>
              <a:rPr lang="en-US" sz="2400" dirty="0" smtClean="0">
                <a:solidFill>
                  <a:schemeClr val="bg1"/>
                </a:solidFill>
              </a:rPr>
              <a:t>Complete the </a:t>
            </a:r>
            <a:r>
              <a:rPr lang="en-US" sz="2400" i="1" dirty="0" smtClean="0">
                <a:solidFill>
                  <a:schemeClr val="bg1"/>
                </a:solidFill>
              </a:rPr>
              <a:t>Account Creation Page </a:t>
            </a:r>
            <a:r>
              <a:rPr lang="en-US" sz="2400" dirty="0" smtClean="0">
                <a:solidFill>
                  <a:schemeClr val="bg1"/>
                </a:solidFill>
              </a:rPr>
              <a:t>and click “Register”</a:t>
            </a:r>
          </a:p>
          <a:p>
            <a:pPr marL="342900" lvl="0" indent="-342900">
              <a:buFont typeface="Arial" panose="020B0604020202020204" pitchFamily="34" charset="0"/>
              <a:buChar char="•"/>
            </a:pPr>
            <a:endParaRPr lang="en-US" sz="2400" dirty="0" smtClean="0">
              <a:solidFill>
                <a:schemeClr val="bg1"/>
              </a:solidFill>
            </a:endParaRPr>
          </a:p>
          <a:p>
            <a:pPr lvl="1" indent="-457200">
              <a:buFont typeface="Arial" panose="020B0604020202020204" pitchFamily="34" charset="0"/>
              <a:buChar char="•"/>
            </a:pPr>
            <a:endParaRPr lang="en-GB" sz="3200" dirty="0">
              <a:solidFill>
                <a:schemeClr val="bg1"/>
              </a:solidFill>
              <a:latin typeface="HelveticaRounded Bold"/>
            </a:endParaRPr>
          </a:p>
          <a:p>
            <a:pPr marL="0" lvl="1"/>
            <a:endParaRPr lang="en-US" sz="1600" dirty="0">
              <a:solidFill>
                <a:schemeClr val="bg1"/>
              </a:solidFill>
              <a:latin typeface="HelveticaRounded Bold"/>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140981"/>
            <a:ext cx="2804787" cy="963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505200"/>
            <a:ext cx="2652387" cy="2791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99068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990600" y="477431"/>
            <a:ext cx="6542582" cy="344985"/>
          </a:xfrm>
        </p:spPr>
        <p:txBody>
          <a:bodyPr>
            <a:noAutofit/>
          </a:bodyPr>
          <a:lstStyle/>
          <a:p>
            <a:pPr lvl="0"/>
            <a:r>
              <a:rPr lang="en-US" sz="3600" dirty="0">
                <a:latin typeface="HelveticaRounded Bold"/>
              </a:rPr>
              <a:t>So how </a:t>
            </a:r>
            <a:r>
              <a:rPr lang="en-US" sz="3600" dirty="0" smtClean="0">
                <a:latin typeface="HelveticaRounded Bold"/>
              </a:rPr>
              <a:t>do you get </a:t>
            </a:r>
          </a:p>
          <a:p>
            <a:pPr lvl="0"/>
            <a:r>
              <a:rPr lang="en-US" sz="3600" dirty="0" smtClean="0">
                <a:latin typeface="HelveticaRounded Bold"/>
              </a:rPr>
              <a:t>into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13" name="TextBox 12"/>
          <p:cNvSpPr txBox="1"/>
          <p:nvPr/>
        </p:nvSpPr>
        <p:spPr>
          <a:xfrm>
            <a:off x="533401" y="2057400"/>
            <a:ext cx="3962399" cy="3785652"/>
          </a:xfrm>
          <a:prstGeom prst="rect">
            <a:avLst/>
          </a:prstGeom>
          <a:noFill/>
        </p:spPr>
        <p:txBody>
          <a:bodyPr wrap="square" rtlCol="0">
            <a:spAutoFit/>
          </a:bodyPr>
          <a:lstStyle/>
          <a:p>
            <a:pPr marL="457200" indent="-457200">
              <a:buFont typeface="+mj-lt"/>
              <a:buAutoNum type="arabicPeriod" startAt="3"/>
            </a:pPr>
            <a:r>
              <a:rPr lang="en-US" sz="2400" dirty="0">
                <a:solidFill>
                  <a:schemeClr val="bg1"/>
                </a:solidFill>
              </a:rPr>
              <a:t>You’ll receive an email with a link to continue your registration and create a </a:t>
            </a:r>
            <a:r>
              <a:rPr lang="en-US" sz="2400" dirty="0" smtClean="0">
                <a:solidFill>
                  <a:schemeClr val="bg1"/>
                </a:solidFill>
              </a:rPr>
              <a:t>password</a:t>
            </a:r>
          </a:p>
          <a:p>
            <a:pPr marL="457200" indent="-457200">
              <a:buFont typeface="+mj-lt"/>
              <a:buAutoNum type="arabicPeriod" startAt="3"/>
            </a:pPr>
            <a:endParaRPr lang="en-US" sz="2400" dirty="0">
              <a:solidFill>
                <a:schemeClr val="bg1"/>
              </a:solidFill>
            </a:endParaRPr>
          </a:p>
          <a:p>
            <a:pPr marL="457200" lvl="0" indent="-457200">
              <a:buFont typeface="+mj-lt"/>
              <a:buAutoNum type="arabicPeriod" startAt="3"/>
            </a:pPr>
            <a:endParaRPr lang="en-US" sz="2400" dirty="0" smtClean="0">
              <a:solidFill>
                <a:schemeClr val="bg1"/>
              </a:solidFill>
            </a:endParaRPr>
          </a:p>
          <a:p>
            <a:pPr lvl="0"/>
            <a:endParaRPr lang="en-US" sz="2400" dirty="0" smtClean="0">
              <a:solidFill>
                <a:schemeClr val="bg1"/>
              </a:solidFill>
            </a:endParaRPr>
          </a:p>
          <a:p>
            <a:pPr marL="342900" lvl="0" indent="-342900">
              <a:buFont typeface="Arial" panose="020B0604020202020204" pitchFamily="34" charset="0"/>
              <a:buChar char="•"/>
            </a:pPr>
            <a:endParaRPr lang="en-US" sz="2400" dirty="0" smtClean="0">
              <a:solidFill>
                <a:schemeClr val="bg1"/>
              </a:solidFill>
            </a:endParaRPr>
          </a:p>
          <a:p>
            <a:pPr lvl="1" indent="-457200">
              <a:buFont typeface="Arial" panose="020B0604020202020204" pitchFamily="34" charset="0"/>
              <a:buChar char="•"/>
            </a:pPr>
            <a:endParaRPr lang="en-GB" sz="3200" dirty="0">
              <a:solidFill>
                <a:schemeClr val="bg1"/>
              </a:solidFill>
              <a:latin typeface="HelveticaRounded Bold"/>
            </a:endParaRPr>
          </a:p>
          <a:p>
            <a:pPr marL="0" lvl="1"/>
            <a:endParaRPr lang="en-US" sz="1600" dirty="0">
              <a:solidFill>
                <a:schemeClr val="bg1"/>
              </a:solidFill>
              <a:latin typeface="HelveticaRounded Bold"/>
            </a:endParaRP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718977"/>
            <a:ext cx="3175312"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181600" y="2023753"/>
            <a:ext cx="3276600" cy="3046988"/>
          </a:xfrm>
          <a:prstGeom prst="rect">
            <a:avLst/>
          </a:prstGeom>
          <a:noFill/>
        </p:spPr>
        <p:txBody>
          <a:bodyPr wrap="square" rtlCol="0">
            <a:spAutoFit/>
          </a:bodyPr>
          <a:lstStyle/>
          <a:p>
            <a:pPr marL="457200" indent="-457200">
              <a:buFont typeface="+mj-lt"/>
              <a:buAutoNum type="arabicPeriod" startAt="4"/>
            </a:pPr>
            <a:r>
              <a:rPr lang="en-US" sz="2400" dirty="0" smtClean="0">
                <a:solidFill>
                  <a:schemeClr val="bg1"/>
                </a:solidFill>
              </a:rPr>
              <a:t>Set up your Profile and click “Save”</a:t>
            </a:r>
          </a:p>
          <a:p>
            <a:pPr marL="457200" indent="-457200">
              <a:buFont typeface="+mj-lt"/>
              <a:buAutoNum type="arabicPeriod" startAt="3"/>
            </a:pPr>
            <a:endParaRPr lang="en-US" sz="2400" dirty="0">
              <a:solidFill>
                <a:schemeClr val="bg1"/>
              </a:solidFill>
            </a:endParaRPr>
          </a:p>
          <a:p>
            <a:pPr marL="457200" lvl="0" indent="-457200">
              <a:buFont typeface="+mj-lt"/>
              <a:buAutoNum type="arabicPeriod" startAt="3"/>
            </a:pPr>
            <a:endParaRPr lang="en-US" sz="2400" dirty="0" smtClean="0">
              <a:solidFill>
                <a:schemeClr val="bg1"/>
              </a:solidFill>
            </a:endParaRPr>
          </a:p>
          <a:p>
            <a:pPr lvl="0"/>
            <a:endParaRPr lang="en-US" sz="2400" dirty="0" smtClean="0">
              <a:solidFill>
                <a:schemeClr val="bg1"/>
              </a:solidFill>
            </a:endParaRPr>
          </a:p>
          <a:p>
            <a:pPr marL="342900" lvl="0" indent="-342900">
              <a:buFont typeface="Arial" panose="020B0604020202020204" pitchFamily="34" charset="0"/>
              <a:buChar char="•"/>
            </a:pPr>
            <a:endParaRPr lang="en-US" sz="2400" dirty="0" smtClean="0">
              <a:solidFill>
                <a:schemeClr val="bg1"/>
              </a:solidFill>
            </a:endParaRPr>
          </a:p>
          <a:p>
            <a:pPr lvl="1" indent="-457200">
              <a:buFont typeface="Arial" panose="020B0604020202020204" pitchFamily="34" charset="0"/>
              <a:buChar char="•"/>
            </a:pPr>
            <a:endParaRPr lang="en-GB" sz="3200" dirty="0">
              <a:solidFill>
                <a:schemeClr val="bg1"/>
              </a:solidFill>
              <a:latin typeface="HelveticaRounded Bold"/>
            </a:endParaRPr>
          </a:p>
          <a:p>
            <a:pPr marL="0" lvl="1"/>
            <a:endParaRPr lang="en-US" sz="1600" dirty="0">
              <a:solidFill>
                <a:schemeClr val="bg1"/>
              </a:solidFill>
              <a:latin typeface="HelveticaRounded Bold"/>
            </a:endParaRPr>
          </a:p>
        </p:txBody>
      </p:sp>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236" y="2895600"/>
            <a:ext cx="2110364" cy="277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6791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990600" y="477431"/>
            <a:ext cx="6542582" cy="344985"/>
          </a:xfrm>
        </p:spPr>
        <p:txBody>
          <a:bodyPr>
            <a:noAutofit/>
          </a:bodyPr>
          <a:lstStyle/>
          <a:p>
            <a:pPr lvl="0"/>
            <a:r>
              <a:rPr lang="en-US" sz="3600" dirty="0">
                <a:latin typeface="HelveticaRounded Bold"/>
              </a:rPr>
              <a:t>So how </a:t>
            </a:r>
            <a:r>
              <a:rPr lang="en-US" sz="3600" dirty="0" smtClean="0">
                <a:latin typeface="HelveticaRounded Bold"/>
              </a:rPr>
              <a:t>do you get </a:t>
            </a:r>
          </a:p>
          <a:p>
            <a:pPr lvl="0"/>
            <a:r>
              <a:rPr lang="en-US" sz="3600" dirty="0" smtClean="0">
                <a:latin typeface="HelveticaRounded Bold"/>
              </a:rPr>
              <a:t>into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2" name="Rectangle 1"/>
          <p:cNvSpPr/>
          <p:nvPr/>
        </p:nvSpPr>
        <p:spPr>
          <a:xfrm>
            <a:off x="5486400" y="2743200"/>
            <a:ext cx="3019424" cy="1477328"/>
          </a:xfrm>
          <a:prstGeom prst="rect">
            <a:avLst/>
          </a:prstGeom>
        </p:spPr>
        <p:txBody>
          <a:bodyPr wrap="square">
            <a:spAutoFit/>
          </a:bodyPr>
          <a:lstStyle/>
          <a:p>
            <a:pPr>
              <a:lnSpc>
                <a:spcPts val="3638"/>
              </a:lnSpc>
            </a:pPr>
            <a:r>
              <a:rPr lang="en-US" sz="2400" dirty="0" smtClean="0">
                <a:solidFill>
                  <a:schemeClr val="bg1"/>
                </a:solidFill>
                <a:latin typeface="Calibri" pitchFamily="34" charset="0"/>
              </a:rPr>
              <a:t>5. </a:t>
            </a:r>
            <a:r>
              <a:rPr lang="en-US" sz="2400" dirty="0">
                <a:solidFill>
                  <a:schemeClr val="bg1"/>
                </a:solidFill>
                <a:latin typeface="Calibri" pitchFamily="34" charset="0"/>
              </a:rPr>
              <a:t>Choose the “Enrollments” tab and </a:t>
            </a:r>
            <a:r>
              <a:rPr lang="en-US" sz="2400" dirty="0" smtClean="0">
                <a:solidFill>
                  <a:schemeClr val="bg1"/>
                </a:solidFill>
                <a:latin typeface="Calibri" pitchFamily="34" charset="0"/>
              </a:rPr>
              <a:t>click “Join a Course” </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99" y="2438400"/>
            <a:ext cx="4829121"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65837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990600" y="477431"/>
            <a:ext cx="6542582" cy="344985"/>
          </a:xfrm>
        </p:spPr>
        <p:txBody>
          <a:bodyPr>
            <a:noAutofit/>
          </a:bodyPr>
          <a:lstStyle/>
          <a:p>
            <a:pPr lvl="0"/>
            <a:r>
              <a:rPr lang="en-US" sz="3600" dirty="0">
                <a:latin typeface="HelveticaRounded Bold"/>
              </a:rPr>
              <a:t>So how </a:t>
            </a:r>
            <a:r>
              <a:rPr lang="en-US" sz="3600" dirty="0" smtClean="0">
                <a:latin typeface="HelveticaRounded Bold"/>
              </a:rPr>
              <a:t>do you get </a:t>
            </a:r>
          </a:p>
          <a:p>
            <a:pPr lvl="0"/>
            <a:r>
              <a:rPr lang="en-US" sz="3600" dirty="0" smtClean="0">
                <a:latin typeface="HelveticaRounded Bold"/>
              </a:rPr>
              <a:t>into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2" name="Rectangle 1"/>
          <p:cNvSpPr/>
          <p:nvPr/>
        </p:nvSpPr>
        <p:spPr>
          <a:xfrm>
            <a:off x="304800" y="2362200"/>
            <a:ext cx="8382000" cy="2400657"/>
          </a:xfrm>
          <a:prstGeom prst="rect">
            <a:avLst/>
          </a:prstGeom>
        </p:spPr>
        <p:txBody>
          <a:bodyPr wrap="square">
            <a:spAutoFit/>
          </a:bodyPr>
          <a:lstStyle/>
          <a:p>
            <a:pPr>
              <a:lnSpc>
                <a:spcPts val="3638"/>
              </a:lnSpc>
            </a:pPr>
            <a:r>
              <a:rPr lang="en-US" sz="2400" dirty="0" smtClean="0">
                <a:solidFill>
                  <a:schemeClr val="bg1"/>
                </a:solidFill>
                <a:latin typeface="Calibri" pitchFamily="34" charset="0"/>
              </a:rPr>
              <a:t>5. Enter your Course Access Key and click “Get Course”</a:t>
            </a:r>
          </a:p>
          <a:p>
            <a:pPr>
              <a:lnSpc>
                <a:spcPts val="3638"/>
              </a:lnSpc>
            </a:pPr>
            <a:endParaRPr lang="en-US" sz="2400" dirty="0" smtClean="0">
              <a:solidFill>
                <a:schemeClr val="bg1"/>
              </a:solidFill>
              <a:latin typeface="Calibri" pitchFamily="34" charset="0"/>
            </a:endParaRPr>
          </a:p>
          <a:p>
            <a:pPr>
              <a:lnSpc>
                <a:spcPts val="3638"/>
              </a:lnSpc>
            </a:pPr>
            <a:r>
              <a:rPr lang="en-US" sz="2400" dirty="0">
                <a:solidFill>
                  <a:schemeClr val="bg1"/>
                </a:solidFill>
                <a:latin typeface="Calibri" pitchFamily="34" charset="0"/>
              </a:rPr>
              <a:t>6. If prompted, enter your Student </a:t>
            </a:r>
            <a:r>
              <a:rPr lang="en-US" sz="2400" dirty="0" smtClean="0">
                <a:solidFill>
                  <a:schemeClr val="bg1"/>
                </a:solidFill>
                <a:latin typeface="Calibri" pitchFamily="34" charset="0"/>
              </a:rPr>
              <a:t>ID </a:t>
            </a:r>
            <a:r>
              <a:rPr lang="en-US" sz="2400" dirty="0">
                <a:solidFill>
                  <a:schemeClr val="bg1"/>
                </a:solidFill>
                <a:latin typeface="Calibri" pitchFamily="34" charset="0"/>
              </a:rPr>
              <a:t>(ID used in Blackboard, Moodle, Canvas, etc.) and click “Enroll in Course”</a:t>
            </a:r>
          </a:p>
          <a:p>
            <a:pPr>
              <a:lnSpc>
                <a:spcPts val="3638"/>
              </a:lnSpc>
            </a:pPr>
            <a:endParaRPr lang="en-US" sz="2400" dirty="0" smtClean="0">
              <a:solidFill>
                <a:schemeClr val="bg1"/>
              </a:solidFill>
              <a:latin typeface="Calibri" pitchFamily="34" charset="0"/>
            </a:endParaRPr>
          </a:p>
        </p:txBody>
      </p:sp>
    </p:spTree>
    <p:extLst>
      <p:ext uri="{BB962C8B-B14F-4D97-AF65-F5344CB8AC3E}">
        <p14:creationId xmlns:p14="http://schemas.microsoft.com/office/powerpoint/2010/main" val="2449385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990600" y="477431"/>
            <a:ext cx="6542582" cy="344985"/>
          </a:xfrm>
        </p:spPr>
        <p:txBody>
          <a:bodyPr>
            <a:noAutofit/>
          </a:bodyPr>
          <a:lstStyle/>
          <a:p>
            <a:pPr lvl="0"/>
            <a:r>
              <a:rPr lang="en-US" sz="3600" dirty="0">
                <a:latin typeface="HelveticaRounded Bold"/>
              </a:rPr>
              <a:t>So how </a:t>
            </a:r>
            <a:r>
              <a:rPr lang="en-US" sz="3600" dirty="0" smtClean="0">
                <a:latin typeface="HelveticaRounded Bold"/>
              </a:rPr>
              <a:t>do you get </a:t>
            </a:r>
          </a:p>
          <a:p>
            <a:pPr lvl="0"/>
            <a:r>
              <a:rPr lang="en-US" sz="3600" dirty="0" smtClean="0">
                <a:latin typeface="HelveticaRounded Bold"/>
              </a:rPr>
              <a:t>into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2" name="Rectangle 1"/>
          <p:cNvSpPr/>
          <p:nvPr/>
        </p:nvSpPr>
        <p:spPr>
          <a:xfrm>
            <a:off x="304800" y="1981200"/>
            <a:ext cx="6553200" cy="519822"/>
          </a:xfrm>
          <a:prstGeom prst="rect">
            <a:avLst/>
          </a:prstGeom>
        </p:spPr>
        <p:txBody>
          <a:bodyPr wrap="square">
            <a:spAutoFit/>
          </a:bodyPr>
          <a:lstStyle/>
          <a:p>
            <a:pPr>
              <a:lnSpc>
                <a:spcPts val="3638"/>
              </a:lnSpc>
            </a:pPr>
            <a:endParaRPr lang="en-US" sz="2400" dirty="0">
              <a:solidFill>
                <a:schemeClr val="bg1"/>
              </a:solidFill>
              <a:latin typeface="Calibri" pitchFamily="34" charset="0"/>
            </a:endParaRPr>
          </a:p>
        </p:txBody>
      </p:sp>
      <p:sp>
        <p:nvSpPr>
          <p:cNvPr id="11" name="Rectangle 10"/>
          <p:cNvSpPr>
            <a:spLocks noGrp="1" noChangeArrowheads="1"/>
          </p:cNvSpPr>
          <p:nvPr/>
        </p:nvSpPr>
        <p:spPr bwMode="auto">
          <a:xfrm>
            <a:off x="304800" y="2590800"/>
            <a:ext cx="8229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eaLnBrk="1" hangingPunct="1">
              <a:buFont typeface="Wingdings" pitchFamily="2" charset="2"/>
              <a:buNone/>
            </a:pPr>
            <a:r>
              <a:rPr lang="en-US" sz="3600" dirty="0" smtClean="0">
                <a:solidFill>
                  <a:schemeClr val="bg1"/>
                </a:solidFill>
              </a:rPr>
              <a:t>The </a:t>
            </a:r>
            <a:r>
              <a:rPr lang="en-US" sz="3600" dirty="0" smtClean="0">
                <a:solidFill>
                  <a:srgbClr val="FFC000"/>
                </a:solidFill>
              </a:rPr>
              <a:t>COURSE ACCESS KEY </a:t>
            </a:r>
            <a:r>
              <a:rPr lang="en-US" sz="3600" dirty="0" smtClean="0">
                <a:solidFill>
                  <a:schemeClr val="bg1"/>
                </a:solidFill>
              </a:rPr>
              <a:t>for this course is:</a:t>
            </a:r>
          </a:p>
          <a:p>
            <a:pPr eaLnBrk="1" hangingPunct="1">
              <a:buFont typeface="Wingdings" pitchFamily="2" charset="2"/>
              <a:buNone/>
            </a:pPr>
            <a:endParaRPr lang="en-US" sz="2400" dirty="0" smtClean="0"/>
          </a:p>
          <a:p>
            <a:pPr algn="ctr" eaLnBrk="1" hangingPunct="1">
              <a:buFont typeface="Wingdings" pitchFamily="2" charset="2"/>
              <a:buNone/>
            </a:pPr>
            <a:r>
              <a:rPr lang="en-US" sz="2800" i="1" dirty="0" smtClean="0">
                <a:solidFill>
                  <a:schemeClr val="accent6"/>
                </a:solidFill>
              </a:rPr>
              <a:t>[Instructors: The Course Access Key can be found by going to “Instructor Links”, “Global Course Settings”, and copying the editable code from the “Course access key” box. Students need this code to get into your course.]</a:t>
            </a:r>
          </a:p>
          <a:p>
            <a:pPr eaLnBrk="1" hangingPunct="1">
              <a:buFont typeface="Wingdings" pitchFamily="2" charset="2"/>
              <a:buNone/>
            </a:pPr>
            <a:endParaRPr lang="en-US" dirty="0" smtClean="0"/>
          </a:p>
        </p:txBody>
      </p:sp>
    </p:spTree>
    <p:extLst>
      <p:ext uri="{BB962C8B-B14F-4D97-AF65-F5344CB8AC3E}">
        <p14:creationId xmlns:p14="http://schemas.microsoft.com/office/powerpoint/2010/main" val="283675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09600" y="469984"/>
            <a:ext cx="6542582" cy="344985"/>
          </a:xfrm>
        </p:spPr>
        <p:txBody>
          <a:bodyPr>
            <a:noAutofit/>
          </a:bodyPr>
          <a:lstStyle/>
          <a:p>
            <a:pPr lvl="0"/>
            <a:r>
              <a:rPr lang="en-US" sz="3600" dirty="0">
                <a:latin typeface="HelveticaRounded Bold"/>
              </a:rPr>
              <a:t>So how can </a:t>
            </a:r>
            <a:r>
              <a:rPr lang="en-US" sz="3600" dirty="0" smtClean="0">
                <a:latin typeface="HelveticaRounded Bold"/>
              </a:rPr>
              <a:t>you get into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13" name="TextBox 12"/>
          <p:cNvSpPr txBox="1"/>
          <p:nvPr/>
        </p:nvSpPr>
        <p:spPr>
          <a:xfrm>
            <a:off x="914400" y="2514600"/>
            <a:ext cx="7315200" cy="1323439"/>
          </a:xfrm>
          <a:prstGeom prst="rect">
            <a:avLst/>
          </a:prstGeom>
          <a:noFill/>
        </p:spPr>
        <p:txBody>
          <a:bodyPr wrap="square" rtlCol="0">
            <a:spAutoFit/>
          </a:bodyPr>
          <a:lstStyle/>
          <a:p>
            <a:pPr lvl="1" indent="-457200">
              <a:buFont typeface="Arial" panose="020B0604020202020204" pitchFamily="34" charset="0"/>
              <a:buChar char="•"/>
            </a:pPr>
            <a:endParaRPr lang="en-US" sz="3200" dirty="0" smtClean="0">
              <a:solidFill>
                <a:schemeClr val="bg1"/>
              </a:solidFill>
              <a:latin typeface="HelveticaRounded Bold"/>
            </a:endParaRPr>
          </a:p>
          <a:p>
            <a:pPr lvl="1" indent="-457200">
              <a:buFont typeface="Arial" panose="020B0604020202020204" pitchFamily="34" charset="0"/>
              <a:buChar char="•"/>
            </a:pPr>
            <a:endParaRPr lang="en-GB" sz="3200" dirty="0">
              <a:solidFill>
                <a:schemeClr val="bg1"/>
              </a:solidFill>
              <a:latin typeface="HelveticaRounded Bold"/>
            </a:endParaRPr>
          </a:p>
          <a:p>
            <a:pPr marL="0" lvl="1"/>
            <a:endParaRPr lang="en-US" sz="1600" dirty="0">
              <a:solidFill>
                <a:schemeClr val="bg1"/>
              </a:solidFill>
              <a:latin typeface="HelveticaRounded Bold"/>
            </a:endParaRPr>
          </a:p>
        </p:txBody>
      </p:sp>
      <p:sp>
        <p:nvSpPr>
          <p:cNvPr id="6" name="Rectangle 5"/>
          <p:cNvSpPr/>
          <p:nvPr/>
        </p:nvSpPr>
        <p:spPr>
          <a:xfrm>
            <a:off x="533400" y="2142031"/>
            <a:ext cx="7924800" cy="3785652"/>
          </a:xfrm>
          <a:prstGeom prst="rect">
            <a:avLst/>
          </a:prstGeom>
        </p:spPr>
        <p:txBody>
          <a:bodyPr wrap="square">
            <a:spAutoFit/>
          </a:bodyPr>
          <a:lstStyle/>
          <a:p>
            <a:pPr algn="ctr">
              <a:lnSpc>
                <a:spcPts val="3638"/>
              </a:lnSpc>
            </a:pPr>
            <a:r>
              <a:rPr lang="en-US" sz="3200" dirty="0">
                <a:solidFill>
                  <a:schemeClr val="bg1"/>
                </a:solidFill>
                <a:latin typeface="Calibri" pitchFamily="34" charset="0"/>
              </a:rPr>
              <a:t>Congratulations! You are now enrolled in your course! </a:t>
            </a:r>
          </a:p>
          <a:p>
            <a:pPr algn="ctr">
              <a:lnSpc>
                <a:spcPts val="3638"/>
              </a:lnSpc>
            </a:pPr>
            <a:endParaRPr lang="en-US" sz="4000" dirty="0">
              <a:solidFill>
                <a:schemeClr val="bg1"/>
              </a:solidFill>
              <a:latin typeface="Calibri" pitchFamily="34" charset="0"/>
            </a:endParaRPr>
          </a:p>
          <a:p>
            <a:pPr algn="ctr">
              <a:lnSpc>
                <a:spcPts val="3638"/>
              </a:lnSpc>
            </a:pPr>
            <a:r>
              <a:rPr lang="en-US" sz="3200" dirty="0">
                <a:solidFill>
                  <a:schemeClr val="bg1"/>
                </a:solidFill>
                <a:latin typeface="Calibri" pitchFamily="34" charset="0"/>
              </a:rPr>
              <a:t>You will be given </a:t>
            </a:r>
            <a:r>
              <a:rPr lang="en-US" sz="3200" dirty="0" smtClean="0">
                <a:solidFill>
                  <a:srgbClr val="FFC000"/>
                </a:solidFill>
                <a:latin typeface="Calibri" pitchFamily="34" charset="0"/>
              </a:rPr>
              <a:t>21 </a:t>
            </a:r>
            <a:r>
              <a:rPr lang="en-US" sz="3200" dirty="0">
                <a:solidFill>
                  <a:srgbClr val="FFC000"/>
                </a:solidFill>
                <a:latin typeface="Calibri" pitchFamily="34" charset="0"/>
              </a:rPr>
              <a:t>days </a:t>
            </a:r>
            <a:r>
              <a:rPr lang="en-US" sz="3200" dirty="0" smtClean="0">
                <a:solidFill>
                  <a:schemeClr val="bg1"/>
                </a:solidFill>
                <a:latin typeface="Calibri" pitchFamily="34" charset="0"/>
              </a:rPr>
              <a:t>to access </a:t>
            </a:r>
            <a:r>
              <a:rPr lang="en-US" sz="3200" dirty="0" err="1" smtClean="0">
                <a:solidFill>
                  <a:schemeClr val="bg1"/>
                </a:solidFill>
                <a:latin typeface="Calibri" pitchFamily="34" charset="0"/>
              </a:rPr>
              <a:t>FlipItPhysics</a:t>
            </a:r>
            <a:r>
              <a:rPr lang="en-US" sz="3200" dirty="0" smtClean="0">
                <a:solidFill>
                  <a:schemeClr val="bg1"/>
                </a:solidFill>
                <a:latin typeface="Calibri" pitchFamily="34" charset="0"/>
              </a:rPr>
              <a:t> </a:t>
            </a:r>
            <a:r>
              <a:rPr lang="en-US" sz="3200" dirty="0" smtClean="0">
                <a:solidFill>
                  <a:schemeClr val="bg1"/>
                </a:solidFill>
                <a:latin typeface="Calibri" pitchFamily="34" charset="0"/>
              </a:rPr>
              <a:t>before </a:t>
            </a:r>
            <a:r>
              <a:rPr lang="en-US" sz="3200" dirty="0">
                <a:solidFill>
                  <a:schemeClr val="bg1"/>
                </a:solidFill>
                <a:latin typeface="Calibri" pitchFamily="34" charset="0"/>
              </a:rPr>
              <a:t>having to purchase access or redeem an access code. This will provide you with a grace period should you opt to drop the course. </a:t>
            </a:r>
          </a:p>
        </p:txBody>
      </p:sp>
    </p:spTree>
    <p:extLst>
      <p:ext uri="{BB962C8B-B14F-4D97-AF65-F5344CB8AC3E}">
        <p14:creationId xmlns:p14="http://schemas.microsoft.com/office/powerpoint/2010/main" val="1028320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99252" y="609600"/>
            <a:ext cx="7027138" cy="1110122"/>
          </a:xfrm>
        </p:spPr>
        <p:txBody>
          <a:bodyPr>
            <a:noAutofit/>
          </a:bodyPr>
          <a:lstStyle/>
          <a:p>
            <a:pPr lvl="0"/>
            <a:r>
              <a:rPr lang="en-US" sz="3600" dirty="0" smtClean="0">
                <a:latin typeface="HelveticaRounded Bold"/>
              </a:rPr>
              <a:t>What do I do </a:t>
            </a:r>
            <a:r>
              <a:rPr lang="en-US" sz="3600" dirty="0" smtClean="0">
                <a:latin typeface="HelveticaRounded Bold"/>
              </a:rPr>
              <a:t>in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7" name="Rectangle 6"/>
          <p:cNvSpPr>
            <a:spLocks noGrp="1" noChangeArrowheads="1"/>
          </p:cNvSpPr>
          <p:nvPr/>
        </p:nvSpPr>
        <p:spPr bwMode="auto">
          <a:xfrm>
            <a:off x="609600" y="2051462"/>
            <a:ext cx="822959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har char="–"/>
              <a:defRPr sz="2800" b="1">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sz="2400" b="1">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buFont typeface="Wingdings" pitchFamily="2" charset="2"/>
              <a:buNone/>
            </a:pPr>
            <a:r>
              <a:rPr lang="en-US" sz="2800" dirty="0" smtClean="0">
                <a:solidFill>
                  <a:schemeClr val="bg1"/>
                </a:solidFill>
              </a:rPr>
              <a:t>	</a:t>
            </a:r>
            <a:r>
              <a:rPr lang="en-US" sz="2400" dirty="0" smtClean="0">
                <a:solidFill>
                  <a:schemeClr val="bg1"/>
                </a:solidFill>
              </a:rPr>
              <a:t>You will view </a:t>
            </a:r>
            <a:r>
              <a:rPr lang="en-US" sz="2800" dirty="0" err="1" smtClean="0">
                <a:solidFill>
                  <a:srgbClr val="FFC000"/>
                </a:solidFill>
              </a:rPr>
              <a:t>PreLectures</a:t>
            </a:r>
            <a:r>
              <a:rPr lang="en-US" sz="2800" dirty="0" smtClean="0">
                <a:solidFill>
                  <a:srgbClr val="FFC000"/>
                </a:solidFill>
              </a:rPr>
              <a:t> </a:t>
            </a:r>
            <a:r>
              <a:rPr lang="en-US" sz="2400" dirty="0" smtClean="0">
                <a:solidFill>
                  <a:schemeClr val="bg1"/>
                </a:solidFill>
              </a:rPr>
              <a:t>and complete </a:t>
            </a:r>
            <a:r>
              <a:rPr lang="en-US" sz="2800" dirty="0" smtClean="0">
                <a:solidFill>
                  <a:srgbClr val="FFC000"/>
                </a:solidFill>
              </a:rPr>
              <a:t>Bridge </a:t>
            </a:r>
            <a:r>
              <a:rPr lang="en-US" sz="2400" dirty="0" smtClean="0">
                <a:solidFill>
                  <a:schemeClr val="bg1"/>
                </a:solidFill>
              </a:rPr>
              <a:t>questions </a:t>
            </a:r>
            <a:r>
              <a:rPr lang="en-US" sz="2800" u="sng" dirty="0" smtClean="0">
                <a:solidFill>
                  <a:schemeClr val="bg1"/>
                </a:solidFill>
              </a:rPr>
              <a:t>before</a:t>
            </a:r>
            <a:r>
              <a:rPr lang="en-US" sz="2400" dirty="0" smtClean="0">
                <a:solidFill>
                  <a:schemeClr val="bg1"/>
                </a:solidFill>
              </a:rPr>
              <a:t> class.</a:t>
            </a:r>
            <a:endParaRPr lang="en-US" sz="2400" dirty="0" smtClean="0">
              <a:solidFill>
                <a:schemeClr val="bg1"/>
              </a:solidFill>
              <a:latin typeface="Adobe Fan Heiti Std B" pitchFamily="34" charset="-128"/>
            </a:endParaRPr>
          </a:p>
        </p:txBody>
      </p:sp>
      <p:sp>
        <p:nvSpPr>
          <p:cNvPr id="10" name="Rectangle 9"/>
          <p:cNvSpPr>
            <a:spLocks noGrp="1" noChangeArrowheads="1"/>
          </p:cNvSpPr>
          <p:nvPr/>
        </p:nvSpPr>
        <p:spPr bwMode="auto">
          <a:xfrm>
            <a:off x="609600" y="5257800"/>
            <a:ext cx="8229599" cy="762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har char="–"/>
              <a:defRPr sz="2800" b="1">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sz="2400" b="1">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eaLnBrk="1" hangingPunct="1">
              <a:buFont typeface="Wingdings" pitchFamily="2" charset="2"/>
              <a:buNone/>
            </a:pPr>
            <a:r>
              <a:rPr lang="en-US" sz="2800" dirty="0" smtClean="0">
                <a:solidFill>
                  <a:schemeClr val="bg1"/>
                </a:solidFill>
              </a:rPr>
              <a:t>You will complete </a:t>
            </a:r>
            <a:r>
              <a:rPr lang="en-US" sz="2800" dirty="0" smtClean="0">
                <a:solidFill>
                  <a:schemeClr val="accent6">
                    <a:lumMod val="75000"/>
                  </a:schemeClr>
                </a:solidFill>
              </a:rPr>
              <a:t>Problem </a:t>
            </a:r>
            <a:r>
              <a:rPr lang="en-US" sz="2800" dirty="0" smtClean="0">
                <a:solidFill>
                  <a:schemeClr val="bg1"/>
                </a:solidFill>
              </a:rPr>
              <a:t>questions </a:t>
            </a:r>
            <a:r>
              <a:rPr lang="en-US" sz="2800" u="sng" dirty="0" smtClean="0">
                <a:solidFill>
                  <a:schemeClr val="bg1"/>
                </a:solidFill>
              </a:rPr>
              <a:t>after</a:t>
            </a:r>
            <a:r>
              <a:rPr lang="en-US" sz="2800" dirty="0" smtClean="0">
                <a:solidFill>
                  <a:schemeClr val="bg1"/>
                </a:solidFill>
              </a:rPr>
              <a:t> class.</a:t>
            </a:r>
            <a:endParaRPr lang="en-US" sz="2800" dirty="0" smtClean="0">
              <a:solidFill>
                <a:schemeClr val="bg1"/>
              </a:solidFill>
              <a:latin typeface="Adobe Fan Heiti Std B" pitchFamily="34" charset="-128"/>
            </a:endParaRPr>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6988" y="3086092"/>
            <a:ext cx="3374821" cy="1986789"/>
          </a:xfrm>
          <a:prstGeom prst="rect">
            <a:avLst/>
          </a:prstGeom>
          <a:solidFill>
            <a:srgbClr val="D51B2C"/>
          </a:solidFill>
          <a:ln w="9525">
            <a:solidFill>
              <a:schemeClr val="tx1"/>
            </a:solidFill>
            <a:miter lim="800000"/>
            <a:headEnd/>
            <a:tailEnd/>
          </a:ln>
          <a:effectLst/>
        </p:spPr>
      </p:pic>
      <p:cxnSp>
        <p:nvCxnSpPr>
          <p:cNvPr id="19" name="Straight Arrow Connector 18"/>
          <p:cNvCxnSpPr/>
          <p:nvPr/>
        </p:nvCxnSpPr>
        <p:spPr>
          <a:xfrm flipH="1" flipV="1">
            <a:off x="2819400" y="2514600"/>
            <a:ext cx="1600200" cy="1371600"/>
          </a:xfrm>
          <a:prstGeom prst="straightConnector1">
            <a:avLst/>
          </a:prstGeom>
          <a:ln w="63500">
            <a:solidFill>
              <a:srgbClr val="FFC000"/>
            </a:solidFill>
            <a:tailEnd type="arrow"/>
          </a:ln>
        </p:spPr>
        <p:style>
          <a:lnRef idx="3">
            <a:schemeClr val="accent2"/>
          </a:lnRef>
          <a:fillRef idx="0">
            <a:schemeClr val="accent2"/>
          </a:fillRef>
          <a:effectRef idx="2">
            <a:schemeClr val="accent2"/>
          </a:effectRef>
          <a:fontRef idx="minor">
            <a:schemeClr val="tx1"/>
          </a:fontRef>
        </p:style>
      </p:cxnSp>
      <p:cxnSp>
        <p:nvCxnSpPr>
          <p:cNvPr id="24" name="Straight Arrow Connector 23"/>
          <p:cNvCxnSpPr/>
          <p:nvPr/>
        </p:nvCxnSpPr>
        <p:spPr>
          <a:xfrm flipV="1">
            <a:off x="5257800" y="2514600"/>
            <a:ext cx="1447800" cy="1371600"/>
          </a:xfrm>
          <a:prstGeom prst="straightConnector1">
            <a:avLst/>
          </a:prstGeom>
          <a:ln w="63500">
            <a:solidFill>
              <a:srgbClr val="FFC000"/>
            </a:solidFill>
            <a:tailEnd type="arrow"/>
          </a:ln>
        </p:spPr>
        <p:style>
          <a:lnRef idx="3">
            <a:schemeClr val="accent2"/>
          </a:lnRef>
          <a:fillRef idx="0">
            <a:schemeClr val="accent2"/>
          </a:fillRef>
          <a:effectRef idx="2">
            <a:schemeClr val="accent2"/>
          </a:effectRef>
          <a:fontRef idx="minor">
            <a:schemeClr val="tx1"/>
          </a:fontRef>
        </p:style>
      </p:cxn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12758" y="4419600"/>
            <a:ext cx="1547812" cy="93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Oval 29"/>
          <p:cNvSpPr/>
          <p:nvPr/>
        </p:nvSpPr>
        <p:spPr>
          <a:xfrm>
            <a:off x="7112758" y="4495800"/>
            <a:ext cx="327487" cy="152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a:endCxn id="30" idx="0"/>
          </p:cNvCxnSpPr>
          <p:nvPr/>
        </p:nvCxnSpPr>
        <p:spPr>
          <a:xfrm>
            <a:off x="6411809" y="3086092"/>
            <a:ext cx="864693" cy="1409708"/>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30" idx="4"/>
          </p:cNvCxnSpPr>
          <p:nvPr/>
        </p:nvCxnSpPr>
        <p:spPr>
          <a:xfrm flipV="1">
            <a:off x="6411809" y="4648200"/>
            <a:ext cx="864693" cy="42468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4724398" y="4191000"/>
            <a:ext cx="1143002" cy="1161812"/>
          </a:xfrm>
          <a:prstGeom prst="straightConnector1">
            <a:avLst/>
          </a:prstGeom>
          <a:ln w="63500">
            <a:solidFill>
              <a:schemeClr val="accent6">
                <a:lumMod val="75000"/>
              </a:schemeClr>
            </a:solidFill>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6055076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04800" y="642476"/>
            <a:ext cx="6542582" cy="344985"/>
          </a:xfrm>
        </p:spPr>
        <p:txBody>
          <a:bodyPr>
            <a:noAutofit/>
          </a:bodyPr>
          <a:lstStyle/>
          <a:p>
            <a:pPr lvl="0"/>
            <a:r>
              <a:rPr lang="en-US" sz="3600" dirty="0" smtClean="0">
                <a:latin typeface="HelveticaRounded Bold"/>
              </a:rPr>
              <a:t>What do I do in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7" name="Rectangle 6"/>
          <p:cNvSpPr>
            <a:spLocks noGrp="1" noChangeArrowheads="1"/>
          </p:cNvSpPr>
          <p:nvPr/>
        </p:nvSpPr>
        <p:spPr bwMode="auto">
          <a:xfrm>
            <a:off x="6019800" y="2057400"/>
            <a:ext cx="2819399"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har char="–"/>
              <a:defRPr sz="2800" b="1">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sz="2400" b="1">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eaLnBrk="1" hangingPunct="1">
              <a:buFont typeface="Wingdings" pitchFamily="2" charset="2"/>
              <a:buNone/>
            </a:pPr>
            <a:r>
              <a:rPr lang="en-US" sz="2800" dirty="0" smtClean="0">
                <a:solidFill>
                  <a:schemeClr val="bg1"/>
                </a:solidFill>
              </a:rPr>
              <a:t>You will view</a:t>
            </a:r>
          </a:p>
          <a:p>
            <a:pPr algn="ctr" eaLnBrk="1" hangingPunct="1">
              <a:buFont typeface="Wingdings" pitchFamily="2" charset="2"/>
              <a:buNone/>
            </a:pPr>
            <a:r>
              <a:rPr lang="en-US" sz="2800" dirty="0" err="1" smtClean="0">
                <a:solidFill>
                  <a:srgbClr val="FFC000"/>
                </a:solidFill>
              </a:rPr>
              <a:t>PreLectures</a:t>
            </a:r>
            <a:endParaRPr lang="en-US" sz="2800" dirty="0">
              <a:solidFill>
                <a:srgbClr val="FFC000"/>
              </a:solidFill>
            </a:endParaRPr>
          </a:p>
          <a:p>
            <a:pPr algn="ctr" eaLnBrk="1" hangingPunct="1">
              <a:buFont typeface="Wingdings" pitchFamily="2" charset="2"/>
              <a:buNone/>
            </a:pPr>
            <a:r>
              <a:rPr lang="en-US" sz="2800" u="sng" dirty="0" smtClean="0">
                <a:solidFill>
                  <a:schemeClr val="bg1"/>
                </a:solidFill>
              </a:rPr>
              <a:t>before class </a:t>
            </a:r>
            <a:r>
              <a:rPr lang="en-US" sz="2800" dirty="0" smtClean="0">
                <a:solidFill>
                  <a:schemeClr val="bg1"/>
                </a:solidFill>
              </a:rPr>
              <a:t>to gain a baseline understanding of a topic</a:t>
            </a:r>
            <a:r>
              <a:rPr lang="en-US" sz="2800" dirty="0" smtClean="0">
                <a:solidFill>
                  <a:schemeClr val="bg1"/>
                </a:solidFill>
                <a:latin typeface="Adobe Fan Heiti Std B" pitchFamily="34" charset="-128"/>
              </a:rPr>
              <a:t>.</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057400"/>
            <a:ext cx="5867400" cy="3657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8212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457200" y="642476"/>
            <a:ext cx="6542582" cy="344985"/>
          </a:xfrm>
        </p:spPr>
        <p:txBody>
          <a:bodyPr>
            <a:noAutofit/>
          </a:bodyPr>
          <a:lstStyle/>
          <a:p>
            <a:pPr lvl="0"/>
            <a:r>
              <a:rPr lang="en-US" sz="3600" dirty="0" smtClean="0">
                <a:latin typeface="HelveticaRounded Bold"/>
              </a:rPr>
              <a:t>What do I do in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7" name="Rectangle 6"/>
          <p:cNvSpPr>
            <a:spLocks noGrp="1" noChangeArrowheads="1"/>
          </p:cNvSpPr>
          <p:nvPr/>
        </p:nvSpPr>
        <p:spPr bwMode="auto">
          <a:xfrm>
            <a:off x="304800" y="2057400"/>
            <a:ext cx="7592849"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har char="–"/>
              <a:defRPr sz="2800" b="1">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sz="2400" b="1">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eaLnBrk="1" hangingPunct="1">
              <a:buFont typeface="Wingdings" pitchFamily="2" charset="2"/>
              <a:buNone/>
            </a:pPr>
            <a:r>
              <a:rPr lang="en-US" sz="2800" dirty="0" smtClean="0">
                <a:solidFill>
                  <a:schemeClr val="bg1"/>
                </a:solidFill>
                <a:latin typeface="Adobe Fan Heiti Std B" pitchFamily="34" charset="-128"/>
              </a:rPr>
              <a:t> </a:t>
            </a:r>
            <a:r>
              <a:rPr lang="en-US" sz="2800" dirty="0" smtClean="0">
                <a:solidFill>
                  <a:schemeClr val="bg1"/>
                </a:solidFill>
              </a:rPr>
              <a:t>You will complete </a:t>
            </a:r>
            <a:r>
              <a:rPr lang="en-US" sz="2800" dirty="0" smtClean="0">
                <a:solidFill>
                  <a:srgbClr val="FFC000"/>
                </a:solidFill>
              </a:rPr>
              <a:t>Bridge </a:t>
            </a:r>
            <a:r>
              <a:rPr lang="en-US" sz="2800" dirty="0" smtClean="0">
                <a:solidFill>
                  <a:schemeClr val="bg1"/>
                </a:solidFill>
              </a:rPr>
              <a:t>questions</a:t>
            </a:r>
            <a:r>
              <a:rPr lang="en-US" sz="2800" dirty="0" smtClean="0">
                <a:solidFill>
                  <a:srgbClr val="FFC000"/>
                </a:solidFill>
              </a:rPr>
              <a:t> </a:t>
            </a:r>
            <a:r>
              <a:rPr lang="en-US" sz="2800" u="sng" dirty="0" smtClean="0">
                <a:solidFill>
                  <a:schemeClr val="bg1"/>
                </a:solidFill>
              </a:rPr>
              <a:t>before class </a:t>
            </a:r>
            <a:r>
              <a:rPr lang="en-US" sz="2800" dirty="0" smtClean="0">
                <a:solidFill>
                  <a:schemeClr val="bg1"/>
                </a:solidFill>
              </a:rPr>
              <a:t>to check your understanding of the PreLecture.</a:t>
            </a:r>
            <a:endParaRPr lang="en-US" sz="2800" dirty="0" smtClean="0">
              <a:solidFill>
                <a:schemeClr val="bg1"/>
              </a:solidFill>
              <a:latin typeface="Adobe Fan Heiti Std B" pitchFamily="34" charset="-128"/>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391395"/>
            <a:ext cx="7894554" cy="2139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8776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04800" y="642476"/>
            <a:ext cx="6542582" cy="344985"/>
          </a:xfrm>
        </p:spPr>
        <p:txBody>
          <a:bodyPr>
            <a:noAutofit/>
          </a:bodyPr>
          <a:lstStyle/>
          <a:p>
            <a:pPr lvl="0"/>
            <a:r>
              <a:rPr lang="en-US" sz="3600" dirty="0" smtClean="0">
                <a:latin typeface="HelveticaRounded Bold"/>
              </a:rPr>
              <a:t>What do I do in </a:t>
            </a:r>
            <a:r>
              <a:rPr lang="en-US" sz="3600" dirty="0" err="1" smtClean="0">
                <a:latin typeface="HelveticaRounded Bold"/>
              </a:rPr>
              <a:t>FlipItPhysics</a:t>
            </a:r>
            <a:r>
              <a:rPr lang="en-US" sz="3600" dirty="0" smtClean="0">
                <a:latin typeface="HelveticaRounded Bold"/>
              </a:rPr>
              <a:t>?</a:t>
            </a:r>
            <a:endParaRPr lang="en-GB" sz="3600" dirty="0">
              <a:latin typeface="HelveticaRounded Bold"/>
            </a:endParaRPr>
          </a:p>
        </p:txBody>
      </p:sp>
      <p:sp>
        <p:nvSpPr>
          <p:cNvPr id="8" name="Round Diagonal Corner Rectangle 7"/>
          <p:cNvSpPr/>
          <p:nvPr/>
        </p:nvSpPr>
        <p:spPr>
          <a:xfrm>
            <a:off x="9287467" y="237708"/>
            <a:ext cx="3004226" cy="1154523"/>
          </a:xfrm>
          <a:prstGeom prst="round2DiagRect">
            <a:avLst>
              <a:gd name="adj1" fmla="val 8617"/>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spcAft>
                <a:spcPts val="600"/>
              </a:spcAft>
            </a:pPr>
            <a:r>
              <a:rPr lang="en-GB" sz="1200" dirty="0" smtClean="0">
                <a:solidFill>
                  <a:schemeClr val="tx1"/>
                </a:solidFill>
              </a:rPr>
              <a:t>PLAIN COVER</a:t>
            </a:r>
          </a:p>
          <a:p>
            <a:pPr>
              <a:spcAft>
                <a:spcPts val="600"/>
              </a:spcAft>
            </a:pPr>
            <a:r>
              <a:rPr lang="en-GB" sz="1050" dirty="0" smtClean="0"/>
              <a:t>Use this cover where you do not want to use and image. Add the Macmillan Education logo and a single sub brand or lock up to the base logo strip as required</a:t>
            </a:r>
          </a:p>
        </p:txBody>
      </p:sp>
      <p:pic>
        <p:nvPicPr>
          <p:cNvPr id="9" name="Picture 8" descr="Divisional_log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7" name="Rectangle 6"/>
          <p:cNvSpPr>
            <a:spLocks noGrp="1" noChangeArrowheads="1"/>
          </p:cNvSpPr>
          <p:nvPr/>
        </p:nvSpPr>
        <p:spPr bwMode="auto">
          <a:xfrm>
            <a:off x="304800" y="2057400"/>
            <a:ext cx="7592849"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Char char="–"/>
              <a:defRPr sz="2800" b="1">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sz="2400" b="1">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sz="2000" b="1">
                <a:solidFill>
                  <a:schemeClr val="tx1"/>
                </a:solidFill>
                <a:latin typeface="Calibri" pitchFamily="34" charset="0"/>
                <a:ea typeface="Calibri" pitchFamily="34" charset="0"/>
                <a:cs typeface="Calibri"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eaLnBrk="1" hangingPunct="1">
              <a:buFont typeface="Wingdings" pitchFamily="2" charset="2"/>
              <a:buNone/>
            </a:pPr>
            <a:r>
              <a:rPr lang="en-US" sz="2800" dirty="0" smtClean="0">
                <a:solidFill>
                  <a:schemeClr val="bg1"/>
                </a:solidFill>
                <a:latin typeface="Adobe Fan Heiti Std B" pitchFamily="34" charset="-128"/>
              </a:rPr>
              <a:t> </a:t>
            </a:r>
            <a:r>
              <a:rPr lang="en-US" sz="2800" dirty="0" smtClean="0">
                <a:solidFill>
                  <a:schemeClr val="bg1"/>
                </a:solidFill>
              </a:rPr>
              <a:t>You will complete Homework </a:t>
            </a:r>
            <a:r>
              <a:rPr lang="en-US" sz="2800" dirty="0" smtClean="0">
                <a:solidFill>
                  <a:srgbClr val="FFC000"/>
                </a:solidFill>
              </a:rPr>
              <a:t>Problems</a:t>
            </a:r>
            <a:r>
              <a:rPr lang="en-US" sz="2800" dirty="0" smtClean="0">
                <a:solidFill>
                  <a:schemeClr val="bg1"/>
                </a:solidFill>
              </a:rPr>
              <a:t>.</a:t>
            </a:r>
            <a:endParaRPr lang="en-US" sz="2800" dirty="0" smtClean="0">
              <a:solidFill>
                <a:schemeClr val="bg1"/>
              </a:solidFill>
              <a:latin typeface="Adobe Fan Heiti Std B" pitchFamily="34" charset="-128"/>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743200"/>
            <a:ext cx="6124575" cy="2664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087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visional_logo-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0245" y="5927683"/>
            <a:ext cx="1676808" cy="700130"/>
          </a:xfrm>
          <a:prstGeom prst="rect">
            <a:avLst/>
          </a:prstGeom>
        </p:spPr>
      </p:pic>
      <p:sp>
        <p:nvSpPr>
          <p:cNvPr id="16" name="Text Placeholder 4"/>
          <p:cNvSpPr>
            <a:spLocks noGrp="1"/>
          </p:cNvSpPr>
          <p:nvPr>
            <p:ph type="body" sz="quarter" idx="10"/>
          </p:nvPr>
        </p:nvSpPr>
        <p:spPr>
          <a:xfrm>
            <a:off x="381000" y="457200"/>
            <a:ext cx="6858000" cy="1110122"/>
          </a:xfrm>
        </p:spPr>
        <p:txBody>
          <a:bodyPr>
            <a:noAutofit/>
          </a:bodyPr>
          <a:lstStyle/>
          <a:p>
            <a:pPr lvl="0"/>
            <a:r>
              <a:rPr lang="en-GB" sz="3200" dirty="0" smtClean="0">
                <a:latin typeface="HelveticaRounded Bold"/>
              </a:rPr>
              <a:t>Where can you get more help?</a:t>
            </a:r>
          </a:p>
        </p:txBody>
      </p:sp>
      <p:sp>
        <p:nvSpPr>
          <p:cNvPr id="40" name="TextBox 39"/>
          <p:cNvSpPr txBox="1"/>
          <p:nvPr/>
        </p:nvSpPr>
        <p:spPr>
          <a:xfrm>
            <a:off x="4191000" y="2362200"/>
            <a:ext cx="2438400" cy="369332"/>
          </a:xfrm>
          <a:prstGeom prst="rect">
            <a:avLst/>
          </a:prstGeom>
          <a:noFill/>
        </p:spPr>
        <p:txBody>
          <a:bodyPr wrap="square" rtlCol="0">
            <a:spAutoFit/>
          </a:bodyPr>
          <a:lstStyle/>
          <a:p>
            <a:endParaRPr lang="en-US" dirty="0"/>
          </a:p>
        </p:txBody>
      </p:sp>
      <p:sp>
        <p:nvSpPr>
          <p:cNvPr id="44" name="TextBox 43"/>
          <p:cNvSpPr txBox="1"/>
          <p:nvPr/>
        </p:nvSpPr>
        <p:spPr>
          <a:xfrm>
            <a:off x="4191000" y="2362200"/>
            <a:ext cx="2743200" cy="369332"/>
          </a:xfrm>
          <a:prstGeom prst="rect">
            <a:avLst/>
          </a:prstGeom>
          <a:noFill/>
        </p:spPr>
        <p:txBody>
          <a:bodyPr wrap="square" rtlCol="0">
            <a:spAutoFit/>
          </a:bodyPr>
          <a:lstStyle/>
          <a:p>
            <a:endParaRPr lang="en-US" dirty="0"/>
          </a:p>
        </p:txBody>
      </p:sp>
      <p:sp>
        <p:nvSpPr>
          <p:cNvPr id="45" name="TextBox 44"/>
          <p:cNvSpPr txBox="1"/>
          <p:nvPr/>
        </p:nvSpPr>
        <p:spPr>
          <a:xfrm>
            <a:off x="152400" y="1981200"/>
            <a:ext cx="7315200" cy="923330"/>
          </a:xfrm>
          <a:prstGeom prst="rect">
            <a:avLst/>
          </a:prstGeom>
          <a:noFill/>
        </p:spPr>
        <p:txBody>
          <a:bodyPr wrap="square" rtlCol="0">
            <a:spAutoFit/>
          </a:bodyPr>
          <a:lstStyle/>
          <a:p>
            <a:endParaRPr lang="en-US" dirty="0" smtClean="0"/>
          </a:p>
          <a:p>
            <a:endParaRPr lang="en-US" dirty="0" smtClean="0"/>
          </a:p>
          <a:p>
            <a:endParaRPr lang="en-US" dirty="0"/>
          </a:p>
        </p:txBody>
      </p:sp>
      <p:sp>
        <p:nvSpPr>
          <p:cNvPr id="10" name="TextBox 9"/>
          <p:cNvSpPr txBox="1"/>
          <p:nvPr/>
        </p:nvSpPr>
        <p:spPr>
          <a:xfrm>
            <a:off x="381000" y="2057400"/>
            <a:ext cx="6934200" cy="1477328"/>
          </a:xfrm>
          <a:prstGeom prst="rect">
            <a:avLst/>
          </a:prstGeom>
          <a:noFill/>
        </p:spPr>
        <p:txBody>
          <a:bodyPr wrap="square" rtlCol="0">
            <a:spAutoFit/>
          </a:bodyPr>
          <a:lstStyle/>
          <a:p>
            <a:r>
              <a:rPr lang="en-US" dirty="0" smtClean="0">
                <a:latin typeface="HelveticaRounded Bold"/>
              </a:rPr>
              <a:t>Go to macmillanhighered.com/</a:t>
            </a:r>
            <a:r>
              <a:rPr lang="en-US" dirty="0" err="1" smtClean="0">
                <a:latin typeface="HelveticaRounded Bold"/>
              </a:rPr>
              <a:t>getsupport</a:t>
            </a:r>
            <a:endParaRPr lang="en-US" dirty="0" smtClean="0">
              <a:latin typeface="HelveticaRounded Bold"/>
            </a:endParaRPr>
          </a:p>
          <a:p>
            <a:endParaRPr lang="en-US" dirty="0">
              <a:latin typeface="HelveticaRounded Bold"/>
            </a:endParaRPr>
          </a:p>
          <a:p>
            <a:r>
              <a:rPr lang="en-US" dirty="0" smtClean="0">
                <a:latin typeface="HelveticaRounded Bold"/>
              </a:rPr>
              <a:t>Phone: </a:t>
            </a:r>
            <a:r>
              <a:rPr lang="en-US" b="1" dirty="0" smtClean="0">
                <a:solidFill>
                  <a:srgbClr val="C00000"/>
                </a:solidFill>
                <a:latin typeface="HelveticaRounded Bold"/>
              </a:rPr>
              <a:t>1-800-936-6899</a:t>
            </a:r>
            <a:endParaRPr lang="en-US" dirty="0">
              <a:solidFill>
                <a:srgbClr val="C00000"/>
              </a:solidFill>
              <a:latin typeface="HelveticaRounded Bold"/>
            </a:endParaRPr>
          </a:p>
          <a:p>
            <a:r>
              <a:rPr lang="en-US" dirty="0" smtClean="0">
                <a:latin typeface="HelveticaRounded Bold"/>
              </a:rPr>
              <a:t>Online form: </a:t>
            </a:r>
            <a:r>
              <a:rPr lang="en-US" u="sng" dirty="0" smtClean="0">
                <a:hlinkClick r:id="rId3"/>
              </a:rPr>
              <a:t>http://support.bfwpub.com/supportform/form.php</a:t>
            </a:r>
            <a:endParaRPr lang="en-US" dirty="0" smtClean="0"/>
          </a:p>
          <a:p>
            <a:r>
              <a:rPr lang="en-US" dirty="0" smtClean="0">
                <a:latin typeface="HelveticaRounded Bold"/>
              </a:rPr>
              <a:t> </a:t>
            </a:r>
            <a:endParaRPr lang="en-US" dirty="0">
              <a:latin typeface="HelveticaRounded Bold"/>
            </a:endParaRPr>
          </a:p>
        </p:txBody>
      </p:sp>
      <p:sp>
        <p:nvSpPr>
          <p:cNvPr id="13" name="TextBox 12"/>
          <p:cNvSpPr txBox="1"/>
          <p:nvPr/>
        </p:nvSpPr>
        <p:spPr>
          <a:xfrm>
            <a:off x="381000" y="4038600"/>
            <a:ext cx="5410200" cy="2339102"/>
          </a:xfrm>
          <a:prstGeom prst="rect">
            <a:avLst/>
          </a:prstGeom>
          <a:noFill/>
        </p:spPr>
        <p:txBody>
          <a:bodyPr wrap="square" rtlCol="0">
            <a:spAutoFit/>
          </a:bodyPr>
          <a:lstStyle/>
          <a:p>
            <a:r>
              <a:rPr lang="en-US" b="1" dirty="0" smtClean="0">
                <a:solidFill>
                  <a:srgbClr val="C00000"/>
                </a:solidFill>
                <a:latin typeface="HelveticaRounded Bold"/>
              </a:rPr>
              <a:t>Technical Support Hours </a:t>
            </a:r>
            <a:r>
              <a:rPr lang="en-US" dirty="0" smtClean="0">
                <a:latin typeface="HelveticaRounded Bold"/>
              </a:rPr>
              <a:t>(Eastern Time)</a:t>
            </a:r>
          </a:p>
          <a:p>
            <a:r>
              <a:rPr lang="en-US" dirty="0" smtClean="0">
                <a:latin typeface="HelveticaRounded Bold"/>
              </a:rPr>
              <a:t>          </a:t>
            </a:r>
          </a:p>
          <a:p>
            <a:pPr marL="236538" indent="-236538">
              <a:spcBef>
                <a:spcPts val="300"/>
              </a:spcBef>
              <a:spcAft>
                <a:spcPts val="300"/>
              </a:spcAft>
              <a:buFont typeface="Arial" pitchFamily="34" charset="0"/>
              <a:buChar char="•"/>
            </a:pPr>
            <a:r>
              <a:rPr lang="en-US" dirty="0" smtClean="0">
                <a:latin typeface="HelveticaRounded Bold"/>
              </a:rPr>
              <a:t>Monday through Thursday 7:00 a.m. to 3:00 a.m. </a:t>
            </a:r>
          </a:p>
          <a:p>
            <a:pPr marL="236538" indent="-236538">
              <a:spcBef>
                <a:spcPts val="300"/>
              </a:spcBef>
              <a:spcAft>
                <a:spcPts val="300"/>
              </a:spcAft>
              <a:buFont typeface="Arial" pitchFamily="34" charset="0"/>
              <a:buChar char="•"/>
            </a:pPr>
            <a:r>
              <a:rPr lang="en-US" dirty="0" smtClean="0">
                <a:latin typeface="HelveticaRounded Bold"/>
              </a:rPr>
              <a:t>Friday 7:00 a.m. to 11:00 p.m. </a:t>
            </a:r>
          </a:p>
          <a:p>
            <a:pPr marL="236538" indent="-236538">
              <a:spcBef>
                <a:spcPts val="300"/>
              </a:spcBef>
              <a:spcAft>
                <a:spcPts val="300"/>
              </a:spcAft>
              <a:buFont typeface="Arial" pitchFamily="34" charset="0"/>
              <a:buChar char="•"/>
            </a:pPr>
            <a:r>
              <a:rPr lang="en-US" dirty="0" smtClean="0">
                <a:latin typeface="HelveticaRounded Bold"/>
              </a:rPr>
              <a:t>Saturday 11:30 a.m. 8:00 p.m. </a:t>
            </a:r>
          </a:p>
          <a:p>
            <a:pPr marL="236538" indent="-236538">
              <a:spcBef>
                <a:spcPts val="300"/>
              </a:spcBef>
              <a:spcAft>
                <a:spcPts val="300"/>
              </a:spcAft>
              <a:buFont typeface="Arial" pitchFamily="34" charset="0"/>
              <a:buChar char="•"/>
            </a:pPr>
            <a:r>
              <a:rPr lang="en-US" dirty="0" smtClean="0">
                <a:latin typeface="HelveticaRounded Bold"/>
              </a:rPr>
              <a:t>Sunday 11:30 a.m. to 11:00 p.m. </a:t>
            </a:r>
          </a:p>
          <a:p>
            <a:endParaRPr lang="en-US" dirty="0"/>
          </a:p>
        </p:txBody>
      </p:sp>
      <p:pic>
        <p:nvPicPr>
          <p:cNvPr id="14" name="Picture 2" descr="http://www.ihatewhatyoujustsaid.com/wp-content/uploads/2011/02/life-preserv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3950184"/>
            <a:ext cx="1688616" cy="1688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293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1884</TotalTime>
  <Words>894</Words>
  <Application>Microsoft Office PowerPoint</Application>
  <PresentationFormat>On-screen Show (4:3)</PresentationFormat>
  <Paragraphs>116</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Guardabascio, Matia</dc:creator>
  <cp:lastModifiedBy>Mary Walsh</cp:lastModifiedBy>
  <cp:revision>68</cp:revision>
  <dcterms:created xsi:type="dcterms:W3CDTF">2014-07-11T14:56:32Z</dcterms:created>
  <dcterms:modified xsi:type="dcterms:W3CDTF">2015-08-12T14:27:52Z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ServerID">
    <vt:lpwstr>0d673023-5242-4d13-a9d7-ca41728b752d</vt:lpwstr>
  </property>
  <property fmtid="{D5CDD505-2E9C-101B-9397-08002B2CF9AE}" pid="3" name="Offisync_ProviderInitializationData">
    <vt:lpwstr>https://campus.macmillan.com</vt:lpwstr>
  </property>
  <property fmtid="{D5CDD505-2E9C-101B-9397-08002B2CF9AE}" pid="4" name="Jive_LatestUserAccountName">
    <vt:lpwstr>lynette.ledoux</vt:lpwstr>
  </property>
  <property fmtid="{D5CDD505-2E9C-101B-9397-08002B2CF9AE}" pid="5" name="Jive_VersionGuid">
    <vt:lpwstr>bac9fcb2-ef71-4f16-99db-d1fc4dbfc9ba</vt:lpwstr>
  </property>
  <property fmtid="{D5CDD505-2E9C-101B-9397-08002B2CF9AE}" pid="6" name="Offisync_UpdateToken">
    <vt:lpwstr>5</vt:lpwstr>
  </property>
  <property fmtid="{D5CDD505-2E9C-101B-9397-08002B2CF9AE}" pid="7" name="Offisync_UniqueId">
    <vt:lpwstr>20939</vt:lpwstr>
  </property>
  <property fmtid="{D5CDD505-2E9C-101B-9397-08002B2CF9AE}" pid="8" name="Jive_ModifiedButNotPublished">
    <vt:lpwstr>True</vt:lpwstr>
  </property>
</Properties>
</file>